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notesMasterIdLst>
    <p:notesMasterId r:id="rId24"/>
  </p:notesMasterIdLst>
  <p:handoutMasterIdLst>
    <p:handoutMasterId r:id="rId25"/>
  </p:handoutMasterIdLst>
  <p:sldIdLst>
    <p:sldId id="285" r:id="rId2"/>
    <p:sldId id="339" r:id="rId3"/>
    <p:sldId id="357" r:id="rId4"/>
    <p:sldId id="379" r:id="rId5"/>
    <p:sldId id="397" r:id="rId6"/>
    <p:sldId id="381" r:id="rId7"/>
    <p:sldId id="383" r:id="rId8"/>
    <p:sldId id="393" r:id="rId9"/>
    <p:sldId id="370" r:id="rId10"/>
    <p:sldId id="373" r:id="rId11"/>
    <p:sldId id="384" r:id="rId12"/>
    <p:sldId id="394" r:id="rId13"/>
    <p:sldId id="396" r:id="rId14"/>
    <p:sldId id="385" r:id="rId15"/>
    <p:sldId id="386" r:id="rId16"/>
    <p:sldId id="388" r:id="rId17"/>
    <p:sldId id="395" r:id="rId18"/>
    <p:sldId id="389" r:id="rId19"/>
    <p:sldId id="390" r:id="rId20"/>
    <p:sldId id="391" r:id="rId21"/>
    <p:sldId id="392" r:id="rId22"/>
    <p:sldId id="305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irce" panose="020B0604020202020204" pitchFamily="34" charset="0"/>
      <p:regular r:id="rId30"/>
    </p:embeddedFont>
  </p:embeddedFontLst>
  <p:custDataLst>
    <p:tags r:id="rId3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22088"/>
    <a:srgbClr val="BCBCBC"/>
    <a:srgbClr val="00A460"/>
    <a:srgbClr val="F9F9F9"/>
    <a:srgbClr val="475DEB"/>
    <a:srgbClr val="68676C"/>
    <a:srgbClr val="5D0E8B"/>
    <a:srgbClr val="F26F21"/>
    <a:srgbClr val="0DB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4700"/>
  </p:normalViewPr>
  <p:slideViewPr>
    <p:cSldViewPr snapToGrid="0">
      <p:cViewPr varScale="1">
        <p:scale>
          <a:sx n="106" d="100"/>
          <a:sy n="106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5312" y="216"/>
      </p:cViewPr>
      <p:guideLst/>
    </p:cSldViewPr>
  </p:notesViewPr>
  <p:gridSpacing cx="79200" cy="79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1E5EF1-37D6-4C0C-AF9B-B564EE8EE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D014F3-BF40-4B39-B1F4-041A73C408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E9A07-ECDB-45CB-B68D-B640F6AF21D7}" type="datetimeFigureOut">
              <a:rPr lang="ru-RU" smtClean="0">
                <a:latin typeface="Arial" panose="020B0604020202020204" pitchFamily="34" charset="0"/>
              </a:rPr>
              <a:t>24.07.2020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E87956-8E5B-4B21-B341-1B89E0435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AE9166-FBAB-4EAE-A2AE-417DDBBD8C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D31B0-762A-46EC-9A77-4DE9771365F2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35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FAB1D81-B598-43DF-BF02-1CE779655561}" type="datetimeFigureOut">
              <a:rPr lang="ru-RU" smtClean="0"/>
              <a:pPr/>
              <a:t>24.07.2020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6DE5756-4122-49F6-BD1F-07263813EFB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9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E5756-4122-49F6-BD1F-07263813EFB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78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E5756-4122-49F6-BD1F-07263813EFB0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69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E5756-4122-49F6-BD1F-07263813EFB0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95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6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2">
            <a:extLst>
              <a:ext uri="{FF2B5EF4-FFF2-40B4-BE49-F238E27FC236}">
                <a16:creationId xmlns:a16="http://schemas.microsoft.com/office/drawing/2014/main" id="{AFE7CF8E-DA1C-43BA-94C5-396FA1041D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9731" y="1"/>
            <a:ext cx="7012270" cy="6858000"/>
          </a:xfrm>
          <a:custGeom>
            <a:avLst/>
            <a:gdLst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2471548 w 5859462"/>
              <a:gd name="connsiteY3" fmla="*/ 6858000 h 6858000"/>
              <a:gd name="connsiteX4" fmla="*/ 2268725 w 5859462"/>
              <a:gd name="connsiteY4" fmla="*/ 6726762 h 6858000"/>
              <a:gd name="connsiteX5" fmla="*/ 14190 w 5859462"/>
              <a:gd name="connsiteY5" fmla="*/ 2733255 h 6858000"/>
              <a:gd name="connsiteX6" fmla="*/ 4036 w 5859462"/>
              <a:gd name="connsiteY6" fmla="*/ 2486951 h 6858000"/>
              <a:gd name="connsiteX7" fmla="*/ 0 w 5859462"/>
              <a:gd name="connsiteY7" fmla="*/ 2261217 h 6858000"/>
              <a:gd name="connsiteX8" fmla="*/ 0 w 5859462"/>
              <a:gd name="connsiteY8" fmla="*/ 2256967 h 6858000"/>
              <a:gd name="connsiteX9" fmla="*/ 1876 w 5859462"/>
              <a:gd name="connsiteY9" fmla="*/ 2049822 h 6858000"/>
              <a:gd name="connsiteX10" fmla="*/ 510221 w 5859462"/>
              <a:gd name="connsiteY10" fmla="*/ 49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2471548 w 5859462"/>
              <a:gd name="connsiteY3" fmla="*/ 6858000 h 6858000"/>
              <a:gd name="connsiteX4" fmla="*/ 2268725 w 5859462"/>
              <a:gd name="connsiteY4" fmla="*/ 6726762 h 6858000"/>
              <a:gd name="connsiteX5" fmla="*/ 14190 w 5859462"/>
              <a:gd name="connsiteY5" fmla="*/ 2733255 h 6858000"/>
              <a:gd name="connsiteX6" fmla="*/ 4036 w 5859462"/>
              <a:gd name="connsiteY6" fmla="*/ 2486951 h 6858000"/>
              <a:gd name="connsiteX7" fmla="*/ 0 w 5859462"/>
              <a:gd name="connsiteY7" fmla="*/ 2261217 h 6858000"/>
              <a:gd name="connsiteX8" fmla="*/ 0 w 5859462"/>
              <a:gd name="connsiteY8" fmla="*/ 2256967 h 6858000"/>
              <a:gd name="connsiteX9" fmla="*/ 1876 w 5859462"/>
              <a:gd name="connsiteY9" fmla="*/ 2049822 h 6858000"/>
              <a:gd name="connsiteX10" fmla="*/ 343692 w 5859462"/>
              <a:gd name="connsiteY10" fmla="*/ 490 h 6858000"/>
              <a:gd name="connsiteX11" fmla="*/ 1773415 w 5859462"/>
              <a:gd name="connsiteY11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2471548 w 5859462"/>
              <a:gd name="connsiteY3" fmla="*/ 6858000 h 6858000"/>
              <a:gd name="connsiteX4" fmla="*/ 2268725 w 5859462"/>
              <a:gd name="connsiteY4" fmla="*/ 6726762 h 6858000"/>
              <a:gd name="connsiteX5" fmla="*/ 14190 w 5859462"/>
              <a:gd name="connsiteY5" fmla="*/ 2733255 h 6858000"/>
              <a:gd name="connsiteX6" fmla="*/ 4036 w 5859462"/>
              <a:gd name="connsiteY6" fmla="*/ 2486951 h 6858000"/>
              <a:gd name="connsiteX7" fmla="*/ 0 w 5859462"/>
              <a:gd name="connsiteY7" fmla="*/ 2261217 h 6858000"/>
              <a:gd name="connsiteX8" fmla="*/ 0 w 5859462"/>
              <a:gd name="connsiteY8" fmla="*/ 2256967 h 6858000"/>
              <a:gd name="connsiteX9" fmla="*/ 1876 w 5859462"/>
              <a:gd name="connsiteY9" fmla="*/ 2049822 h 6858000"/>
              <a:gd name="connsiteX10" fmla="*/ 343692 w 5859462"/>
              <a:gd name="connsiteY10" fmla="*/ 490 h 6858000"/>
              <a:gd name="connsiteX11" fmla="*/ 1773415 w 5859462"/>
              <a:gd name="connsiteY11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2471548 w 5859462"/>
              <a:gd name="connsiteY3" fmla="*/ 6858000 h 6858000"/>
              <a:gd name="connsiteX4" fmla="*/ 2268725 w 5859462"/>
              <a:gd name="connsiteY4" fmla="*/ 6726762 h 6858000"/>
              <a:gd name="connsiteX5" fmla="*/ 14190 w 5859462"/>
              <a:gd name="connsiteY5" fmla="*/ 2733255 h 6858000"/>
              <a:gd name="connsiteX6" fmla="*/ 4036 w 5859462"/>
              <a:gd name="connsiteY6" fmla="*/ 2486951 h 6858000"/>
              <a:gd name="connsiteX7" fmla="*/ 0 w 5859462"/>
              <a:gd name="connsiteY7" fmla="*/ 2261217 h 6858000"/>
              <a:gd name="connsiteX8" fmla="*/ 0 w 5859462"/>
              <a:gd name="connsiteY8" fmla="*/ 2256967 h 6858000"/>
              <a:gd name="connsiteX9" fmla="*/ 1876 w 5859462"/>
              <a:gd name="connsiteY9" fmla="*/ 2049822 h 6858000"/>
              <a:gd name="connsiteX10" fmla="*/ 343692 w 5859462"/>
              <a:gd name="connsiteY10" fmla="*/ 490 h 6858000"/>
              <a:gd name="connsiteX11" fmla="*/ 1773415 w 5859462"/>
              <a:gd name="connsiteY11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2471548 w 5859462"/>
              <a:gd name="connsiteY3" fmla="*/ 6858000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  <a:gd name="connsiteX0" fmla="*/ 1773415 w 5859462"/>
              <a:gd name="connsiteY0" fmla="*/ 0 h 6858000"/>
              <a:gd name="connsiteX1" fmla="*/ 5859462 w 5859462"/>
              <a:gd name="connsiteY1" fmla="*/ 0 h 6858000"/>
              <a:gd name="connsiteX2" fmla="*/ 5859462 w 5859462"/>
              <a:gd name="connsiteY2" fmla="*/ 6858000 h 6858000"/>
              <a:gd name="connsiteX3" fmla="*/ 1872445 w 5859462"/>
              <a:gd name="connsiteY3" fmla="*/ 6852804 h 6858000"/>
              <a:gd name="connsiteX4" fmla="*/ 14190 w 5859462"/>
              <a:gd name="connsiteY4" fmla="*/ 2733255 h 6858000"/>
              <a:gd name="connsiteX5" fmla="*/ 4036 w 5859462"/>
              <a:gd name="connsiteY5" fmla="*/ 2486951 h 6858000"/>
              <a:gd name="connsiteX6" fmla="*/ 0 w 5859462"/>
              <a:gd name="connsiteY6" fmla="*/ 2261217 h 6858000"/>
              <a:gd name="connsiteX7" fmla="*/ 0 w 5859462"/>
              <a:gd name="connsiteY7" fmla="*/ 2256967 h 6858000"/>
              <a:gd name="connsiteX8" fmla="*/ 1876 w 5859462"/>
              <a:gd name="connsiteY8" fmla="*/ 2049822 h 6858000"/>
              <a:gd name="connsiteX9" fmla="*/ 343692 w 5859462"/>
              <a:gd name="connsiteY9" fmla="*/ 490 h 6858000"/>
              <a:gd name="connsiteX10" fmla="*/ 1773415 w 5859462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9462" h="6858000">
                <a:moveTo>
                  <a:pt x="1773415" y="0"/>
                </a:moveTo>
                <a:lnTo>
                  <a:pt x="5859462" y="0"/>
                </a:lnTo>
                <a:lnTo>
                  <a:pt x="5859462" y="6858000"/>
                </a:lnTo>
                <a:lnTo>
                  <a:pt x="1872445" y="6852804"/>
                </a:lnTo>
                <a:cubicBezTo>
                  <a:pt x="245839" y="5178284"/>
                  <a:pt x="82260" y="3368683"/>
                  <a:pt x="14190" y="2733255"/>
                </a:cubicBezTo>
                <a:cubicBezTo>
                  <a:pt x="9776" y="2647748"/>
                  <a:pt x="6398" y="2565754"/>
                  <a:pt x="4036" y="2486951"/>
                </a:cubicBezTo>
                <a:cubicBezTo>
                  <a:pt x="2691" y="2411706"/>
                  <a:pt x="1345" y="2336462"/>
                  <a:pt x="0" y="2261217"/>
                </a:cubicBezTo>
                <a:lnTo>
                  <a:pt x="0" y="2256967"/>
                </a:lnTo>
                <a:cubicBezTo>
                  <a:pt x="625" y="2187919"/>
                  <a:pt x="1251" y="2118870"/>
                  <a:pt x="1876" y="2049822"/>
                </a:cubicBezTo>
                <a:cubicBezTo>
                  <a:pt x="22846" y="1174420"/>
                  <a:pt x="119731" y="827344"/>
                  <a:pt x="343692" y="490"/>
                </a:cubicBezTo>
                <a:lnTo>
                  <a:pt x="1773415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ru-RU" dirty="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802" y="2766218"/>
            <a:ext cx="4641548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/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BF9B408-1810-8C4F-AFF2-0B92461565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416" y="5667679"/>
            <a:ext cx="3452897" cy="2225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Автор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A3878C2-228D-4145-8AF5-354F59EAED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16" y="6036648"/>
            <a:ext cx="3452897" cy="308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6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38E54-C41A-DE4C-A2AB-4AA7874E69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584200"/>
            <a:ext cx="2291528" cy="59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4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87" y="1407375"/>
            <a:ext cx="8996858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C1C301F-F6DF-41CC-8A6D-8CE21350CF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903" y="3894768"/>
            <a:ext cx="8997950" cy="1309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uk-UA" dirty="0"/>
              <a:t>ПОДЗАГОЛОВОК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5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2CAF35-311C-46E4-9646-38F2A964A2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87" y="1407375"/>
            <a:ext cx="8996858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C1C301F-F6DF-41CC-8A6D-8CE21350CF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903" y="3894768"/>
            <a:ext cx="8997950" cy="1309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uk-UA" dirty="0"/>
              <a:t>ПОДЗАГОЛОВОК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442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65">
            <a:extLst>
              <a:ext uri="{FF2B5EF4-FFF2-40B4-BE49-F238E27FC236}">
                <a16:creationId xmlns:a16="http://schemas.microsoft.com/office/drawing/2014/main" id="{C6B5D3AB-BB77-4470-8CDF-66E858C5B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590" y="1598741"/>
            <a:ext cx="5138736" cy="4152065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ru-RU" dirty="0"/>
              <a:t>Раздел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4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5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6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7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8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/>
              <a:t>Раздел 9</a:t>
            </a:r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55">
            <a:extLst>
              <a:ext uri="{FF2B5EF4-FFF2-40B4-BE49-F238E27FC236}">
                <a16:creationId xmlns:a16="http://schemas.microsoft.com/office/drawing/2014/main" id="{9077DF25-6AC2-4887-92B6-366E7F1F6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020" y="597700"/>
            <a:ext cx="7289610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18" name="Текст 65">
            <a:extLst>
              <a:ext uri="{FF2B5EF4-FFF2-40B4-BE49-F238E27FC236}">
                <a16:creationId xmlns:a16="http://schemas.microsoft.com/office/drawing/2014/main" id="{B78594C9-8275-4F55-A2F4-AC9F78B7F6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0071" y="1598741"/>
            <a:ext cx="504781" cy="41520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ru-RU" dirty="0"/>
              <a:t>3</a:t>
            </a:r>
          </a:p>
          <a:p>
            <a:pPr lvl="0"/>
            <a:r>
              <a:rPr lang="ru-RU" dirty="0"/>
              <a:t>4</a:t>
            </a:r>
          </a:p>
          <a:p>
            <a:pPr lvl="0"/>
            <a:r>
              <a:rPr lang="ru-RU" dirty="0"/>
              <a:t>5</a:t>
            </a:r>
          </a:p>
          <a:p>
            <a:pPr lvl="0"/>
            <a:r>
              <a:rPr lang="ru-RU" dirty="0"/>
              <a:t>6</a:t>
            </a:r>
          </a:p>
          <a:p>
            <a:pPr lvl="0"/>
            <a:r>
              <a:rPr lang="ru-RU" dirty="0"/>
              <a:t>7</a:t>
            </a:r>
          </a:p>
          <a:p>
            <a:pPr lvl="0"/>
            <a:r>
              <a:rPr lang="ru-RU" dirty="0"/>
              <a:t>8</a:t>
            </a:r>
          </a:p>
          <a:p>
            <a:pPr lvl="0"/>
            <a:r>
              <a:rPr lang="ru-RU" dirty="0"/>
              <a:t>9</a:t>
            </a:r>
          </a:p>
          <a:p>
            <a:pPr lvl="0"/>
            <a:r>
              <a:rPr lang="ru-RU" dirty="0"/>
              <a:t>10</a:t>
            </a:r>
          </a:p>
          <a:p>
            <a:pPr lvl="0"/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86710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Заголовок 55">
            <a:extLst>
              <a:ext uri="{FF2B5EF4-FFF2-40B4-BE49-F238E27FC236}">
                <a16:creationId xmlns:a16="http://schemas.microsoft.com/office/drawing/2014/main" id="{ED9F25B4-5177-4349-979E-EBD5EDE8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7" y="587008"/>
            <a:ext cx="1056683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355218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Заголовок 55">
            <a:extLst>
              <a:ext uri="{FF2B5EF4-FFF2-40B4-BE49-F238E27FC236}">
                <a16:creationId xmlns:a16="http://schemas.microsoft.com/office/drawing/2014/main" id="{ED9F25B4-5177-4349-979E-EBD5EDE8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7" y="587008"/>
            <a:ext cx="1056683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7" name="Текст 54">
            <a:extLst>
              <a:ext uri="{FF2B5EF4-FFF2-40B4-BE49-F238E27FC236}">
                <a16:creationId xmlns:a16="http://schemas.microsoft.com/office/drawing/2014/main" id="{DFECF236-AD73-504E-A411-313420E286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6838" y="5336763"/>
            <a:ext cx="3671887" cy="9541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sz="1400"/>
            </a:lvl1pPr>
          </a:lstStyle>
          <a:p>
            <a:r>
              <a:rPr lang="en-US" sz="1400" dirty="0" err="1"/>
              <a:t>Nullam</a:t>
            </a:r>
            <a:r>
              <a:rPr lang="en-US" sz="1400" dirty="0"/>
              <a:t> dictum </a:t>
            </a:r>
            <a:r>
              <a:rPr lang="en-US" sz="1400" dirty="0" err="1"/>
              <a:t>felis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pede</a:t>
            </a:r>
            <a:r>
              <a:rPr lang="en-US" sz="1400" dirty="0"/>
              <a:t> </a:t>
            </a:r>
            <a:r>
              <a:rPr lang="en-US" sz="1400" dirty="0" err="1"/>
              <a:t>mollis</a:t>
            </a:r>
            <a:r>
              <a:rPr lang="en-US" sz="1400" dirty="0"/>
              <a:t> </a:t>
            </a:r>
            <a:r>
              <a:rPr lang="en-US" sz="1400" dirty="0" err="1"/>
              <a:t>pretium</a:t>
            </a:r>
            <a:r>
              <a:rPr lang="en-US" sz="1400" dirty="0"/>
              <a:t>. Integer </a:t>
            </a:r>
            <a:r>
              <a:rPr lang="en-US" sz="1400" dirty="0" err="1"/>
              <a:t>tincidunt</a:t>
            </a:r>
            <a:r>
              <a:rPr lang="en-US" sz="1400" dirty="0"/>
              <a:t>. Cras </a:t>
            </a:r>
            <a:r>
              <a:rPr lang="en-US" sz="1400" dirty="0" err="1"/>
              <a:t>dapibus</a:t>
            </a:r>
            <a:r>
              <a:rPr lang="en-US" sz="1400" dirty="0"/>
              <a:t>.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elementum</a:t>
            </a:r>
            <a:r>
              <a:rPr lang="en-US" sz="1400" dirty="0"/>
              <a:t> semper nisi. </a:t>
            </a:r>
            <a:r>
              <a:rPr lang="en-US" sz="1400" dirty="0" err="1"/>
              <a:t>Aenean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 </a:t>
            </a:r>
            <a:r>
              <a:rPr lang="en-US" sz="1400" dirty="0" err="1"/>
              <a:t>eleifend</a:t>
            </a:r>
            <a:r>
              <a:rPr lang="en-US" sz="1400" dirty="0"/>
              <a:t> </a:t>
            </a:r>
            <a:r>
              <a:rPr lang="en-US" sz="1400" dirty="0" err="1"/>
              <a:t>tellus</a:t>
            </a:r>
            <a:endParaRPr lang="ru-RU" sz="1400" b="1" dirty="0"/>
          </a:p>
        </p:txBody>
      </p:sp>
      <p:sp>
        <p:nvSpPr>
          <p:cNvPr id="10" name="Текст 61">
            <a:extLst>
              <a:ext uri="{FF2B5EF4-FFF2-40B4-BE49-F238E27FC236}">
                <a16:creationId xmlns:a16="http://schemas.microsoft.com/office/drawing/2014/main" id="{5D696078-AC2A-D448-B8AC-9F1F4DEAB6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7263" y="3145233"/>
            <a:ext cx="5342414" cy="25561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ru-RU" sz="3600" b="1" dirty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</a:t>
            </a:r>
            <a:br>
              <a:rPr lang="en-US" dirty="0"/>
            </a:br>
            <a:r>
              <a:rPr lang="en-US" dirty="0"/>
              <a:t>DOLOR SIT AMET, CONSECTETUER ADIPISCING ELIT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34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55">
            <a:extLst>
              <a:ext uri="{FF2B5EF4-FFF2-40B4-BE49-F238E27FC236}">
                <a16:creationId xmlns:a16="http://schemas.microsoft.com/office/drawing/2014/main" id="{A234D0FF-FCAF-9B4A-B76D-41B0C48C0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822" y="564322"/>
            <a:ext cx="7289610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КОМАНДА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23E90ED-AB19-124C-B257-380CC202CAB3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Номер слайда 36">
            <a:extLst>
              <a:ext uri="{FF2B5EF4-FFF2-40B4-BE49-F238E27FC236}">
                <a16:creationId xmlns:a16="http://schemas.microsoft.com/office/drawing/2014/main" id="{A44D9DC4-11F6-974E-8156-B7B7967CE44D}"/>
              </a:ext>
            </a:extLst>
          </p:cNvPr>
          <p:cNvSpPr txBox="1">
            <a:spLocks/>
          </p:cNvSpPr>
          <p:nvPr userDrawn="1"/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97D8BC4-893B-2D43-9E06-5200F3A5E853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FB9F9F31-F681-774C-9BF7-DDFEC20DA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570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4" name="Текст 61">
            <a:extLst>
              <a:ext uri="{FF2B5EF4-FFF2-40B4-BE49-F238E27FC236}">
                <a16:creationId xmlns:a16="http://schemas.microsoft.com/office/drawing/2014/main" id="{896089DB-F46F-7744-B6D7-DF2308220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822" y="4350464"/>
            <a:ext cx="2237296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5" name="Текст 61">
            <a:extLst>
              <a:ext uri="{FF2B5EF4-FFF2-40B4-BE49-F238E27FC236}">
                <a16:creationId xmlns:a16="http://schemas.microsoft.com/office/drawing/2014/main" id="{879F5188-D5D6-D144-84DF-74AB2A927B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822" y="4880373"/>
            <a:ext cx="2237296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16" name="Рисунок 16">
            <a:extLst>
              <a:ext uri="{FF2B5EF4-FFF2-40B4-BE49-F238E27FC236}">
                <a16:creationId xmlns:a16="http://schemas.microsoft.com/office/drawing/2014/main" id="{0CE68564-9EC9-B048-9FB6-1799C4EC94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295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Текст 61">
            <a:extLst>
              <a:ext uri="{FF2B5EF4-FFF2-40B4-BE49-F238E27FC236}">
                <a16:creationId xmlns:a16="http://schemas.microsoft.com/office/drawing/2014/main" id="{29CBBA1C-1916-5143-B7E9-18C6A1FA1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548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8" name="Текст 61">
            <a:extLst>
              <a:ext uri="{FF2B5EF4-FFF2-40B4-BE49-F238E27FC236}">
                <a16:creationId xmlns:a16="http://schemas.microsoft.com/office/drawing/2014/main" id="{6C6D84F3-F9FF-DE44-873C-0F05035ADF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548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90E361F5-12DD-FA4C-AF7B-5866F2948D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0923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Текст 61">
            <a:extLst>
              <a:ext uri="{FF2B5EF4-FFF2-40B4-BE49-F238E27FC236}">
                <a16:creationId xmlns:a16="http://schemas.microsoft.com/office/drawing/2014/main" id="{6FEAF92A-1ED4-B74A-92A3-CD1EBE35EA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176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1" name="Текст 61">
            <a:extLst>
              <a:ext uri="{FF2B5EF4-FFF2-40B4-BE49-F238E27FC236}">
                <a16:creationId xmlns:a16="http://schemas.microsoft.com/office/drawing/2014/main" id="{B098CA43-5380-B346-9CBD-36838B76E9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0176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45087822-014E-C844-B220-BE3A8CA4907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55914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4" name="Текст 61">
            <a:extLst>
              <a:ext uri="{FF2B5EF4-FFF2-40B4-BE49-F238E27FC236}">
                <a16:creationId xmlns:a16="http://schemas.microsoft.com/office/drawing/2014/main" id="{790BCDF6-D4F1-D747-9DED-B926A5712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5167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5" name="Текст 61">
            <a:extLst>
              <a:ext uri="{FF2B5EF4-FFF2-40B4-BE49-F238E27FC236}">
                <a16:creationId xmlns:a16="http://schemas.microsoft.com/office/drawing/2014/main" id="{BEB339FD-53A3-6044-81BD-5A515EE63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5167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490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22DA3C43-A859-DE44-846B-4A4F91846D45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" name="Номер слайда 36">
            <a:extLst>
              <a:ext uri="{FF2B5EF4-FFF2-40B4-BE49-F238E27FC236}">
                <a16:creationId xmlns:a16="http://schemas.microsoft.com/office/drawing/2014/main" id="{37FD96A3-2A01-7A4E-A9D0-C9F83F758C3B}"/>
              </a:ext>
            </a:extLst>
          </p:cNvPr>
          <p:cNvSpPr txBox="1">
            <a:spLocks/>
          </p:cNvSpPr>
          <p:nvPr userDrawn="1"/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Заголовок 55">
            <a:extLst>
              <a:ext uri="{FF2B5EF4-FFF2-40B4-BE49-F238E27FC236}">
                <a16:creationId xmlns:a16="http://schemas.microsoft.com/office/drawing/2014/main" id="{0B176B7D-5AEC-5E43-8A96-E2FA9E5CD70E}"/>
              </a:ext>
            </a:extLst>
          </p:cNvPr>
          <p:cNvSpPr txBox="1">
            <a:spLocks/>
          </p:cNvSpPr>
          <p:nvPr userDrawn="1"/>
        </p:nvSpPr>
        <p:spPr>
          <a:xfrm>
            <a:off x="577464" y="506798"/>
            <a:ext cx="7289610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ЗАГОЛОВОК ОСНОВНОЙ</a:t>
            </a:r>
            <a:endParaRPr lang="ru-RU" dirty="0"/>
          </a:p>
        </p:txBody>
      </p:sp>
      <p:sp>
        <p:nvSpPr>
          <p:cNvPr id="13" name="Рисунок 3">
            <a:extLst>
              <a:ext uri="{FF2B5EF4-FFF2-40B4-BE49-F238E27FC236}">
                <a16:creationId xmlns:a16="http://schemas.microsoft.com/office/drawing/2014/main" id="{A0134120-AB07-404B-A82B-EB8821E613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672" y="1866900"/>
            <a:ext cx="2918016" cy="202869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id="{1A06B5AD-728C-E744-8E22-638FF91FCB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7554" y="1866900"/>
            <a:ext cx="4368437" cy="377689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Рисунок 3">
            <a:extLst>
              <a:ext uri="{FF2B5EF4-FFF2-40B4-BE49-F238E27FC236}">
                <a16:creationId xmlns:a16="http://schemas.microsoft.com/office/drawing/2014/main" id="{2967B672-08F4-8540-A12B-C92B60A96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7858" y="3532340"/>
            <a:ext cx="3168704" cy="211145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5FCA5BCB-CDC8-354A-A036-AA4CDC7EE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961" y="4217671"/>
            <a:ext cx="2640330" cy="12910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/>
              <a:t>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consectetuer</a:t>
            </a:r>
            <a:r>
              <a:rPr lang="en-US" sz="2000" dirty="0"/>
              <a:t> </a:t>
            </a:r>
            <a:r>
              <a:rPr lang="en-US" sz="2000" dirty="0" err="1"/>
              <a:t>adipiscing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endParaRPr lang="ru-RU" sz="2000" dirty="0">
              <a:latin typeface="Circe" panose="020B0502020203020203" pitchFamily="34" charset="-52"/>
            </a:endParaRP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9A26F757-844E-5148-B9A8-199DAC8879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6315" y="1963142"/>
            <a:ext cx="2891789" cy="12910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/>
              <a:t>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consectetuer</a:t>
            </a:r>
            <a:r>
              <a:rPr lang="en-US" sz="2000" dirty="0"/>
              <a:t> </a:t>
            </a:r>
            <a:r>
              <a:rPr lang="en-US" sz="2000" dirty="0" err="1"/>
              <a:t>adipiscing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endParaRPr lang="ru-RU" sz="2000" dirty="0"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27357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5" name="Заголовок 55">
            <a:extLst>
              <a:ext uri="{FF2B5EF4-FFF2-40B4-BE49-F238E27FC236}">
                <a16:creationId xmlns:a16="http://schemas.microsoft.com/office/drawing/2014/main" id="{DC51EB6C-31E5-4D99-A2C2-6835AAE5A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7" y="587008"/>
            <a:ext cx="1056683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1" name="Текст 65">
            <a:extLst>
              <a:ext uri="{FF2B5EF4-FFF2-40B4-BE49-F238E27FC236}">
                <a16:creationId xmlns:a16="http://schemas.microsoft.com/office/drawing/2014/main" id="{6CF7A08B-36A1-134F-B2CC-49C6B01DF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6" y="1592263"/>
            <a:ext cx="5925994" cy="2836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90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01 F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5" name="Заголовок 55">
            <a:extLst>
              <a:ext uri="{FF2B5EF4-FFF2-40B4-BE49-F238E27FC236}">
                <a16:creationId xmlns:a16="http://schemas.microsoft.com/office/drawing/2014/main" id="{DC51EB6C-31E5-4D99-A2C2-6835AAE5A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7" y="587008"/>
            <a:ext cx="10566837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1" name="Текст 65">
            <a:extLst>
              <a:ext uri="{FF2B5EF4-FFF2-40B4-BE49-F238E27FC236}">
                <a16:creationId xmlns:a16="http://schemas.microsoft.com/office/drawing/2014/main" id="{6CF7A08B-36A1-134F-B2CC-49C6B01DF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7" y="1592263"/>
            <a:ext cx="4630594" cy="7206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  <p:sp>
        <p:nvSpPr>
          <p:cNvPr id="7" name="Текст 65">
            <a:extLst>
              <a:ext uri="{FF2B5EF4-FFF2-40B4-BE49-F238E27FC236}">
                <a16:creationId xmlns:a16="http://schemas.microsoft.com/office/drawing/2014/main" id="{598DBCC8-4BE1-A643-A382-F942F0D163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6463" y="1592263"/>
            <a:ext cx="4630594" cy="7206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0325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03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64B6D0E5-046B-48CA-BDEE-0186E033ED1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Место для вставки изображения">
            <a:extLst>
              <a:ext uri="{FF2B5EF4-FFF2-40B4-BE49-F238E27FC236}">
                <a16:creationId xmlns:a16="http://schemas.microsoft.com/office/drawing/2014/main" id="{C0B95414-FC22-422A-A7E3-76E6EAD3C2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4" y="1905"/>
            <a:ext cx="3563787" cy="6856095"/>
          </a:xfrm>
          <a:custGeom>
            <a:avLst/>
            <a:gdLst>
              <a:gd name="connsiteX0" fmla="*/ 0 w 3600450"/>
              <a:gd name="connsiteY0" fmla="*/ 0 h 6859586"/>
              <a:gd name="connsiteX1" fmla="*/ 2978255 w 3600450"/>
              <a:gd name="connsiteY1" fmla="*/ 1347 h 6859586"/>
              <a:gd name="connsiteX2" fmla="*/ 3592915 w 3600450"/>
              <a:gd name="connsiteY2" fmla="*/ 3002939 h 6859586"/>
              <a:gd name="connsiteX3" fmla="*/ 3600450 w 3600450"/>
              <a:gd name="connsiteY3" fmla="*/ 3416726 h 6859586"/>
              <a:gd name="connsiteX4" fmla="*/ 3600450 w 3600450"/>
              <a:gd name="connsiteY4" fmla="*/ 3454345 h 6859586"/>
              <a:gd name="connsiteX5" fmla="*/ 3596539 w 3600450"/>
              <a:gd name="connsiteY5" fmla="*/ 3857879 h 6859586"/>
              <a:gd name="connsiteX6" fmla="*/ 3029743 w 3600450"/>
              <a:gd name="connsiteY6" fmla="*/ 6859586 h 6859586"/>
              <a:gd name="connsiteX7" fmla="*/ 0 w 3600450"/>
              <a:gd name="connsiteY7" fmla="*/ 6859586 h 6859586"/>
              <a:gd name="connsiteX0" fmla="*/ 0 w 3600450"/>
              <a:gd name="connsiteY0" fmla="*/ 0 h 6859586"/>
              <a:gd name="connsiteX1" fmla="*/ 2982528 w 3600450"/>
              <a:gd name="connsiteY1" fmla="*/ 1347 h 6859586"/>
              <a:gd name="connsiteX2" fmla="*/ 3592915 w 3600450"/>
              <a:gd name="connsiteY2" fmla="*/ 3002939 h 6859586"/>
              <a:gd name="connsiteX3" fmla="*/ 3600450 w 3600450"/>
              <a:gd name="connsiteY3" fmla="*/ 3416726 h 6859586"/>
              <a:gd name="connsiteX4" fmla="*/ 3600450 w 3600450"/>
              <a:gd name="connsiteY4" fmla="*/ 3454345 h 6859586"/>
              <a:gd name="connsiteX5" fmla="*/ 3596539 w 3600450"/>
              <a:gd name="connsiteY5" fmla="*/ 3857879 h 6859586"/>
              <a:gd name="connsiteX6" fmla="*/ 3029743 w 3600450"/>
              <a:gd name="connsiteY6" fmla="*/ 6859586 h 6859586"/>
              <a:gd name="connsiteX7" fmla="*/ 0 w 3600450"/>
              <a:gd name="connsiteY7" fmla="*/ 6859586 h 6859586"/>
              <a:gd name="connsiteX8" fmla="*/ 0 w 3600450"/>
              <a:gd name="connsiteY8" fmla="*/ 0 h 6859586"/>
              <a:gd name="connsiteX0" fmla="*/ 0 w 3600450"/>
              <a:gd name="connsiteY0" fmla="*/ 0 h 6859586"/>
              <a:gd name="connsiteX1" fmla="*/ 3003892 w 3600450"/>
              <a:gd name="connsiteY1" fmla="*/ 5620 h 6859586"/>
              <a:gd name="connsiteX2" fmla="*/ 3592915 w 3600450"/>
              <a:gd name="connsiteY2" fmla="*/ 3002939 h 6859586"/>
              <a:gd name="connsiteX3" fmla="*/ 3600450 w 3600450"/>
              <a:gd name="connsiteY3" fmla="*/ 3416726 h 6859586"/>
              <a:gd name="connsiteX4" fmla="*/ 3600450 w 3600450"/>
              <a:gd name="connsiteY4" fmla="*/ 3454345 h 6859586"/>
              <a:gd name="connsiteX5" fmla="*/ 3596539 w 3600450"/>
              <a:gd name="connsiteY5" fmla="*/ 3857879 h 6859586"/>
              <a:gd name="connsiteX6" fmla="*/ 3029743 w 3600450"/>
              <a:gd name="connsiteY6" fmla="*/ 6859586 h 6859586"/>
              <a:gd name="connsiteX7" fmla="*/ 0 w 3600450"/>
              <a:gd name="connsiteY7" fmla="*/ 6859586 h 6859586"/>
              <a:gd name="connsiteX8" fmla="*/ 0 w 3600450"/>
              <a:gd name="connsiteY8" fmla="*/ 0 h 6859586"/>
              <a:gd name="connsiteX0" fmla="*/ 0 w 3600450"/>
              <a:gd name="connsiteY0" fmla="*/ 0 h 6859586"/>
              <a:gd name="connsiteX1" fmla="*/ 3003892 w 3600450"/>
              <a:gd name="connsiteY1" fmla="*/ 5620 h 6859586"/>
              <a:gd name="connsiteX2" fmla="*/ 3592915 w 3600450"/>
              <a:gd name="connsiteY2" fmla="*/ 3002939 h 6859586"/>
              <a:gd name="connsiteX3" fmla="*/ 3600450 w 3600450"/>
              <a:gd name="connsiteY3" fmla="*/ 3416726 h 6859586"/>
              <a:gd name="connsiteX4" fmla="*/ 3600450 w 3600450"/>
              <a:gd name="connsiteY4" fmla="*/ 3454345 h 6859586"/>
              <a:gd name="connsiteX5" fmla="*/ 3596539 w 3600450"/>
              <a:gd name="connsiteY5" fmla="*/ 3857879 h 6859586"/>
              <a:gd name="connsiteX6" fmla="*/ 3029743 w 3600450"/>
              <a:gd name="connsiteY6" fmla="*/ 6859586 h 6859586"/>
              <a:gd name="connsiteX7" fmla="*/ 0 w 3600450"/>
              <a:gd name="connsiteY7" fmla="*/ 6859586 h 6859586"/>
              <a:gd name="connsiteX8" fmla="*/ 0 w 3600450"/>
              <a:gd name="connsiteY8" fmla="*/ 0 h 6859586"/>
              <a:gd name="connsiteX0" fmla="*/ 0 w 3600450"/>
              <a:gd name="connsiteY0" fmla="*/ 0 h 6859586"/>
              <a:gd name="connsiteX1" fmla="*/ 3003892 w 3600450"/>
              <a:gd name="connsiteY1" fmla="*/ 5620 h 6859586"/>
              <a:gd name="connsiteX2" fmla="*/ 3592915 w 3600450"/>
              <a:gd name="connsiteY2" fmla="*/ 3002939 h 6859586"/>
              <a:gd name="connsiteX3" fmla="*/ 3600450 w 3600450"/>
              <a:gd name="connsiteY3" fmla="*/ 3416726 h 6859586"/>
              <a:gd name="connsiteX4" fmla="*/ 3600450 w 3600450"/>
              <a:gd name="connsiteY4" fmla="*/ 3454345 h 6859586"/>
              <a:gd name="connsiteX5" fmla="*/ 3596539 w 3600450"/>
              <a:gd name="connsiteY5" fmla="*/ 3857879 h 6859586"/>
              <a:gd name="connsiteX6" fmla="*/ 3025470 w 3600450"/>
              <a:gd name="connsiteY6" fmla="*/ 6859586 h 6859586"/>
              <a:gd name="connsiteX7" fmla="*/ 0 w 3600450"/>
              <a:gd name="connsiteY7" fmla="*/ 6859586 h 6859586"/>
              <a:gd name="connsiteX8" fmla="*/ 0 w 3600450"/>
              <a:gd name="connsiteY8" fmla="*/ 0 h 6859586"/>
              <a:gd name="connsiteX0" fmla="*/ 0 w 3630759"/>
              <a:gd name="connsiteY0" fmla="*/ 0 h 6859586"/>
              <a:gd name="connsiteX1" fmla="*/ 3003892 w 3630759"/>
              <a:gd name="connsiteY1" fmla="*/ 5620 h 6859586"/>
              <a:gd name="connsiteX2" fmla="*/ 3592915 w 3630759"/>
              <a:gd name="connsiteY2" fmla="*/ 3002939 h 6859586"/>
              <a:gd name="connsiteX3" fmla="*/ 3600450 w 3630759"/>
              <a:gd name="connsiteY3" fmla="*/ 3416726 h 6859586"/>
              <a:gd name="connsiteX4" fmla="*/ 3600450 w 3630759"/>
              <a:gd name="connsiteY4" fmla="*/ 3454345 h 6859586"/>
              <a:gd name="connsiteX5" fmla="*/ 3630722 w 3630759"/>
              <a:gd name="connsiteY5" fmla="*/ 3857879 h 6859586"/>
              <a:gd name="connsiteX6" fmla="*/ 3025470 w 3630759"/>
              <a:gd name="connsiteY6" fmla="*/ 6859586 h 6859586"/>
              <a:gd name="connsiteX7" fmla="*/ 0 w 3630759"/>
              <a:gd name="connsiteY7" fmla="*/ 6859586 h 6859586"/>
              <a:gd name="connsiteX8" fmla="*/ 0 w 3630759"/>
              <a:gd name="connsiteY8" fmla="*/ 0 h 6859586"/>
              <a:gd name="connsiteX0" fmla="*/ 0 w 3630759"/>
              <a:gd name="connsiteY0" fmla="*/ 0 h 6859586"/>
              <a:gd name="connsiteX1" fmla="*/ 3003892 w 3630759"/>
              <a:gd name="connsiteY1" fmla="*/ 5620 h 6859586"/>
              <a:gd name="connsiteX2" fmla="*/ 3592915 w 3630759"/>
              <a:gd name="connsiteY2" fmla="*/ 3002939 h 6859586"/>
              <a:gd name="connsiteX3" fmla="*/ 3600450 w 3630759"/>
              <a:gd name="connsiteY3" fmla="*/ 3416726 h 6859586"/>
              <a:gd name="connsiteX4" fmla="*/ 3600450 w 3630759"/>
              <a:gd name="connsiteY4" fmla="*/ 3454345 h 6859586"/>
              <a:gd name="connsiteX5" fmla="*/ 3630722 w 3630759"/>
              <a:gd name="connsiteY5" fmla="*/ 3857879 h 6859586"/>
              <a:gd name="connsiteX6" fmla="*/ 3025470 w 3630759"/>
              <a:gd name="connsiteY6" fmla="*/ 6859586 h 6859586"/>
              <a:gd name="connsiteX7" fmla="*/ 0 w 3630759"/>
              <a:gd name="connsiteY7" fmla="*/ 6859586 h 6859586"/>
              <a:gd name="connsiteX8" fmla="*/ 0 w 3630759"/>
              <a:gd name="connsiteY8" fmla="*/ 0 h 6859586"/>
              <a:gd name="connsiteX0" fmla="*/ 0 w 3630759"/>
              <a:gd name="connsiteY0" fmla="*/ 0 h 6859586"/>
              <a:gd name="connsiteX1" fmla="*/ 3003892 w 3630759"/>
              <a:gd name="connsiteY1" fmla="*/ 5620 h 6859586"/>
              <a:gd name="connsiteX2" fmla="*/ 3618553 w 3630759"/>
              <a:gd name="connsiteY2" fmla="*/ 3007212 h 6859586"/>
              <a:gd name="connsiteX3" fmla="*/ 3600450 w 3630759"/>
              <a:gd name="connsiteY3" fmla="*/ 3416726 h 6859586"/>
              <a:gd name="connsiteX4" fmla="*/ 3600450 w 3630759"/>
              <a:gd name="connsiteY4" fmla="*/ 3454345 h 6859586"/>
              <a:gd name="connsiteX5" fmla="*/ 3630722 w 3630759"/>
              <a:gd name="connsiteY5" fmla="*/ 3857879 h 6859586"/>
              <a:gd name="connsiteX6" fmla="*/ 3025470 w 3630759"/>
              <a:gd name="connsiteY6" fmla="*/ 6859586 h 6859586"/>
              <a:gd name="connsiteX7" fmla="*/ 0 w 3630759"/>
              <a:gd name="connsiteY7" fmla="*/ 6859586 h 6859586"/>
              <a:gd name="connsiteX8" fmla="*/ 0 w 3630759"/>
              <a:gd name="connsiteY8" fmla="*/ 0 h 6859586"/>
              <a:gd name="connsiteX0" fmla="*/ 0 w 3630759"/>
              <a:gd name="connsiteY0" fmla="*/ 0 h 6859586"/>
              <a:gd name="connsiteX1" fmla="*/ 3003892 w 3630759"/>
              <a:gd name="connsiteY1" fmla="*/ 5620 h 6859586"/>
              <a:gd name="connsiteX2" fmla="*/ 3618553 w 3630759"/>
              <a:gd name="connsiteY2" fmla="*/ 3007212 h 6859586"/>
              <a:gd name="connsiteX3" fmla="*/ 3600450 w 3630759"/>
              <a:gd name="connsiteY3" fmla="*/ 3416726 h 6859586"/>
              <a:gd name="connsiteX4" fmla="*/ 3600450 w 3630759"/>
              <a:gd name="connsiteY4" fmla="*/ 3454345 h 6859586"/>
              <a:gd name="connsiteX5" fmla="*/ 3630722 w 3630759"/>
              <a:gd name="connsiteY5" fmla="*/ 3857879 h 6859586"/>
              <a:gd name="connsiteX6" fmla="*/ 3025470 w 3630759"/>
              <a:gd name="connsiteY6" fmla="*/ 6859586 h 6859586"/>
              <a:gd name="connsiteX7" fmla="*/ 0 w 3630759"/>
              <a:gd name="connsiteY7" fmla="*/ 6859586 h 6859586"/>
              <a:gd name="connsiteX8" fmla="*/ 0 w 3630759"/>
              <a:gd name="connsiteY8" fmla="*/ 0 h 6859586"/>
              <a:gd name="connsiteX0" fmla="*/ 0 w 3638906"/>
              <a:gd name="connsiteY0" fmla="*/ 0 h 6859586"/>
              <a:gd name="connsiteX1" fmla="*/ 3003892 w 3638906"/>
              <a:gd name="connsiteY1" fmla="*/ 5620 h 6859586"/>
              <a:gd name="connsiteX2" fmla="*/ 3618553 w 3638906"/>
              <a:gd name="connsiteY2" fmla="*/ 3007212 h 6859586"/>
              <a:gd name="connsiteX3" fmla="*/ 3600450 w 3638906"/>
              <a:gd name="connsiteY3" fmla="*/ 3416726 h 6859586"/>
              <a:gd name="connsiteX4" fmla="*/ 3638906 w 3638906"/>
              <a:gd name="connsiteY4" fmla="*/ 3458618 h 6859586"/>
              <a:gd name="connsiteX5" fmla="*/ 3630722 w 3638906"/>
              <a:gd name="connsiteY5" fmla="*/ 3857879 h 6859586"/>
              <a:gd name="connsiteX6" fmla="*/ 3025470 w 3638906"/>
              <a:gd name="connsiteY6" fmla="*/ 6859586 h 6859586"/>
              <a:gd name="connsiteX7" fmla="*/ 0 w 3638906"/>
              <a:gd name="connsiteY7" fmla="*/ 6859586 h 6859586"/>
              <a:gd name="connsiteX8" fmla="*/ 0 w 3638906"/>
              <a:gd name="connsiteY8" fmla="*/ 0 h 6859586"/>
              <a:gd name="connsiteX0" fmla="*/ 0 w 3638906"/>
              <a:gd name="connsiteY0" fmla="*/ 0 h 6859586"/>
              <a:gd name="connsiteX1" fmla="*/ 3003892 w 3638906"/>
              <a:gd name="connsiteY1" fmla="*/ 5620 h 6859586"/>
              <a:gd name="connsiteX2" fmla="*/ 3618553 w 3638906"/>
              <a:gd name="connsiteY2" fmla="*/ 3007212 h 6859586"/>
              <a:gd name="connsiteX3" fmla="*/ 3638906 w 3638906"/>
              <a:gd name="connsiteY3" fmla="*/ 3420999 h 6859586"/>
              <a:gd name="connsiteX4" fmla="*/ 3638906 w 3638906"/>
              <a:gd name="connsiteY4" fmla="*/ 3458618 h 6859586"/>
              <a:gd name="connsiteX5" fmla="*/ 3630722 w 3638906"/>
              <a:gd name="connsiteY5" fmla="*/ 3857879 h 6859586"/>
              <a:gd name="connsiteX6" fmla="*/ 3025470 w 3638906"/>
              <a:gd name="connsiteY6" fmla="*/ 6859586 h 6859586"/>
              <a:gd name="connsiteX7" fmla="*/ 0 w 3638906"/>
              <a:gd name="connsiteY7" fmla="*/ 6859586 h 6859586"/>
              <a:gd name="connsiteX8" fmla="*/ 0 w 3638906"/>
              <a:gd name="connsiteY8" fmla="*/ 0 h 6859586"/>
              <a:gd name="connsiteX0" fmla="*/ 74295 w 3638906"/>
              <a:gd name="connsiteY0" fmla="*/ 0 h 6857681"/>
              <a:gd name="connsiteX1" fmla="*/ 3003892 w 3638906"/>
              <a:gd name="connsiteY1" fmla="*/ 3715 h 6857681"/>
              <a:gd name="connsiteX2" fmla="*/ 3618553 w 3638906"/>
              <a:gd name="connsiteY2" fmla="*/ 3005307 h 6857681"/>
              <a:gd name="connsiteX3" fmla="*/ 3638906 w 3638906"/>
              <a:gd name="connsiteY3" fmla="*/ 3419094 h 6857681"/>
              <a:gd name="connsiteX4" fmla="*/ 3638906 w 3638906"/>
              <a:gd name="connsiteY4" fmla="*/ 3456713 h 6857681"/>
              <a:gd name="connsiteX5" fmla="*/ 3630722 w 3638906"/>
              <a:gd name="connsiteY5" fmla="*/ 3855974 h 6857681"/>
              <a:gd name="connsiteX6" fmla="*/ 3025470 w 3638906"/>
              <a:gd name="connsiteY6" fmla="*/ 6857681 h 6857681"/>
              <a:gd name="connsiteX7" fmla="*/ 0 w 3638906"/>
              <a:gd name="connsiteY7" fmla="*/ 6857681 h 6857681"/>
              <a:gd name="connsiteX8" fmla="*/ 74295 w 3638906"/>
              <a:gd name="connsiteY8" fmla="*/ 0 h 6857681"/>
              <a:gd name="connsiteX0" fmla="*/ 0 w 3564611"/>
              <a:gd name="connsiteY0" fmla="*/ 0 h 6857681"/>
              <a:gd name="connsiteX1" fmla="*/ 2929597 w 3564611"/>
              <a:gd name="connsiteY1" fmla="*/ 3715 h 6857681"/>
              <a:gd name="connsiteX2" fmla="*/ 3544258 w 3564611"/>
              <a:gd name="connsiteY2" fmla="*/ 3005307 h 6857681"/>
              <a:gd name="connsiteX3" fmla="*/ 3564611 w 3564611"/>
              <a:gd name="connsiteY3" fmla="*/ 3419094 h 6857681"/>
              <a:gd name="connsiteX4" fmla="*/ 3564611 w 3564611"/>
              <a:gd name="connsiteY4" fmla="*/ 3456713 h 6857681"/>
              <a:gd name="connsiteX5" fmla="*/ 3556427 w 3564611"/>
              <a:gd name="connsiteY5" fmla="*/ 3855974 h 6857681"/>
              <a:gd name="connsiteX6" fmla="*/ 2951175 w 3564611"/>
              <a:gd name="connsiteY6" fmla="*/ 6857681 h 6857681"/>
              <a:gd name="connsiteX7" fmla="*/ 1905 w 3564611"/>
              <a:gd name="connsiteY7" fmla="*/ 6855776 h 6857681"/>
              <a:gd name="connsiteX8" fmla="*/ 0 w 3564611"/>
              <a:gd name="connsiteY8" fmla="*/ 0 h 68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4611" h="6857681">
                <a:moveTo>
                  <a:pt x="0" y="0"/>
                </a:moveTo>
                <a:lnTo>
                  <a:pt x="2929597" y="3715"/>
                </a:lnTo>
                <a:cubicBezTo>
                  <a:pt x="3339889" y="1062708"/>
                  <a:pt x="3492538" y="2021433"/>
                  <a:pt x="3544258" y="3005307"/>
                </a:cubicBezTo>
                <a:lnTo>
                  <a:pt x="3564611" y="3419094"/>
                </a:lnTo>
                <a:lnTo>
                  <a:pt x="3564611" y="3456713"/>
                </a:lnTo>
                <a:cubicBezTo>
                  <a:pt x="3563307" y="3591224"/>
                  <a:pt x="3557731" y="3721463"/>
                  <a:pt x="3556427" y="3855974"/>
                </a:cubicBezTo>
                <a:cubicBezTo>
                  <a:pt x="3520356" y="4853730"/>
                  <a:pt x="3333460" y="5845055"/>
                  <a:pt x="2951175" y="6857681"/>
                </a:cubicBezTo>
                <a:lnTo>
                  <a:pt x="1905" y="6855776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13" name="Заголовок 55">
            <a:extLst>
              <a:ext uri="{FF2B5EF4-FFF2-40B4-BE49-F238E27FC236}">
                <a16:creationId xmlns:a16="http://schemas.microsoft.com/office/drawing/2014/main" id="{DEBAD45C-7462-418C-BF8F-06900897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583" y="586001"/>
            <a:ext cx="700219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B0A53AA-F83B-E340-BC22-B3B1B08CA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788" y="1600916"/>
            <a:ext cx="5801915" cy="35096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br>
              <a:rPr lang="uk-UA" dirty="0"/>
            </a:b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sem. </a:t>
            </a:r>
            <a:endParaRPr lang="ru-RU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1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6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BF9B408-1810-8C4F-AFF2-0B92461565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416" y="5667679"/>
            <a:ext cx="3452897" cy="2225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Автор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A3878C2-228D-4145-8AF5-354F59EAED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16" y="6036648"/>
            <a:ext cx="3452897" cy="308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6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7" name="Заголовок 7">
            <a:extLst>
              <a:ext uri="{FF2B5EF4-FFF2-40B4-BE49-F238E27FC236}">
                <a16:creationId xmlns:a16="http://schemas.microsoft.com/office/drawing/2014/main" id="{B2A673DE-B070-4C4E-9A22-0A467B011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802" y="2766218"/>
            <a:ext cx="4641548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/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001797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03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64B6D0E5-046B-48CA-BDEE-0186E033ED1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Заголовок 55">
            <a:extLst>
              <a:ext uri="{FF2B5EF4-FFF2-40B4-BE49-F238E27FC236}">
                <a16:creationId xmlns:a16="http://schemas.microsoft.com/office/drawing/2014/main" id="{DEBAD45C-7462-418C-BF8F-06900897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583" y="586001"/>
            <a:ext cx="700219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B0A53AA-F83B-E340-BC22-B3B1B08CA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788" y="1600916"/>
            <a:ext cx="5801915" cy="35096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br>
              <a:rPr lang="uk-UA" dirty="0"/>
            </a:b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sem. </a:t>
            </a:r>
            <a:endParaRPr lang="ru-RU" dirty="0"/>
          </a:p>
          <a:p>
            <a:pPr lvl="0"/>
            <a:endParaRPr lang="en-US" dirty="0"/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A3B276A8-E045-5D41-950E-ECA7BE4A861C}"/>
              </a:ext>
            </a:extLst>
          </p:cNvPr>
          <p:cNvSpPr/>
          <p:nvPr userDrawn="1"/>
        </p:nvSpPr>
        <p:spPr>
          <a:xfrm>
            <a:off x="677709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227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03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31FCEC-6BE9-8349-89D4-1CE17DE9E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08400" cy="6858000"/>
          </a:xfrm>
          <a:prstGeom prst="rect">
            <a:avLst/>
          </a:prstGeom>
        </p:spPr>
      </p:pic>
      <p:sp>
        <p:nvSpPr>
          <p:cNvPr id="14" name="Рисунок 10">
            <a:extLst>
              <a:ext uri="{FF2B5EF4-FFF2-40B4-BE49-F238E27FC236}">
                <a16:creationId xmlns:a16="http://schemas.microsoft.com/office/drawing/2014/main" id="{ADB63DDB-CA3E-5644-A2EB-3B8FF69C884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64B6D0E5-046B-48CA-BDEE-0186E033ED1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Заголовок 55">
            <a:extLst>
              <a:ext uri="{FF2B5EF4-FFF2-40B4-BE49-F238E27FC236}">
                <a16:creationId xmlns:a16="http://schemas.microsoft.com/office/drawing/2014/main" id="{DEBAD45C-7462-418C-BF8F-06900897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583" y="586001"/>
            <a:ext cx="700219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B0A53AA-F83B-E340-BC22-B3B1B08CA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788" y="1600916"/>
            <a:ext cx="5801915" cy="35096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br>
              <a:rPr lang="uk-UA" dirty="0"/>
            </a:b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sem. </a:t>
            </a:r>
            <a:endParaRPr lang="ru-RU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84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3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A6FD0E-89A1-7441-81D7-FC1D84F81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08400" cy="6858000"/>
          </a:xfrm>
          <a:prstGeom prst="rect">
            <a:avLst/>
          </a:prstGeom>
        </p:spPr>
      </p:pic>
      <p:sp>
        <p:nvSpPr>
          <p:cNvPr id="14" name="Рисунок 10">
            <a:extLst>
              <a:ext uri="{FF2B5EF4-FFF2-40B4-BE49-F238E27FC236}">
                <a16:creationId xmlns:a16="http://schemas.microsoft.com/office/drawing/2014/main" id="{ADB63DDB-CA3E-5644-A2EB-3B8FF69C884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64B6D0E5-046B-48CA-BDEE-0186E033ED1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Заголовок 55">
            <a:extLst>
              <a:ext uri="{FF2B5EF4-FFF2-40B4-BE49-F238E27FC236}">
                <a16:creationId xmlns:a16="http://schemas.microsoft.com/office/drawing/2014/main" id="{DEBAD45C-7462-418C-BF8F-06900897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583" y="586001"/>
            <a:ext cx="700219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B0A53AA-F83B-E340-BC22-B3B1B08CA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788" y="1600916"/>
            <a:ext cx="5801915" cy="35096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br>
              <a:rPr lang="uk-UA" dirty="0"/>
            </a:b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sem. </a:t>
            </a:r>
            <a:endParaRPr lang="ru-RU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57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03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1216BC-55B7-C04E-91AD-3A997B79F7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6" y="0"/>
            <a:ext cx="3708400" cy="6858000"/>
          </a:xfrm>
          <a:prstGeom prst="rect">
            <a:avLst/>
          </a:prstGeom>
        </p:spPr>
      </p:pic>
      <p:sp>
        <p:nvSpPr>
          <p:cNvPr id="14" name="Рисунок 10">
            <a:extLst>
              <a:ext uri="{FF2B5EF4-FFF2-40B4-BE49-F238E27FC236}">
                <a16:creationId xmlns:a16="http://schemas.microsoft.com/office/drawing/2014/main" id="{ADB63DDB-CA3E-5644-A2EB-3B8FF69C884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0">
            <a:extLst>
              <a:ext uri="{FF2B5EF4-FFF2-40B4-BE49-F238E27FC236}">
                <a16:creationId xmlns:a16="http://schemas.microsoft.com/office/drawing/2014/main" id="{64B6D0E5-046B-48CA-BDEE-0186E033ED1B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Заголовок 55">
            <a:extLst>
              <a:ext uri="{FF2B5EF4-FFF2-40B4-BE49-F238E27FC236}">
                <a16:creationId xmlns:a16="http://schemas.microsoft.com/office/drawing/2014/main" id="{DEBAD45C-7462-418C-BF8F-06900897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583" y="586001"/>
            <a:ext cx="700219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B0A53AA-F83B-E340-BC22-B3B1B08CA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788" y="1600916"/>
            <a:ext cx="5801915" cy="35096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br>
              <a:rPr lang="uk-UA" dirty="0"/>
            </a:b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sem. </a:t>
            </a:r>
            <a:endParaRPr lang="ru-RU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2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Текст 65">
            <a:extLst>
              <a:ext uri="{FF2B5EF4-FFF2-40B4-BE49-F238E27FC236}">
                <a16:creationId xmlns:a16="http://schemas.microsoft.com/office/drawing/2014/main" id="{67BC9B83-C474-42B5-91D0-3176EE6F4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4470845"/>
            <a:ext cx="2127532" cy="945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uk-UA" dirty="0"/>
              <a:t>ТЕМА СЛАЙДА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E1504E0E-44D1-7C47-B726-91C88DDA97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8392" y="586001"/>
            <a:ext cx="7002383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4" name="Текст 65">
            <a:extLst>
              <a:ext uri="{FF2B5EF4-FFF2-40B4-BE49-F238E27FC236}">
                <a16:creationId xmlns:a16="http://schemas.microsoft.com/office/drawing/2014/main" id="{5FB5C024-B11B-5349-930A-B1BB6C67F5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305" y="1592263"/>
            <a:ext cx="5924383" cy="2482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0552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51A32C9-B38B-D043-A22A-7CE562B414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15531" y="-13056"/>
            <a:ext cx="5776469" cy="6911571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8661 w 10000"/>
              <a:gd name="connsiteY1" fmla="*/ 59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8661 w 10000"/>
              <a:gd name="connsiteY1" fmla="*/ 59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8680"/>
              <a:gd name="connsiteY0" fmla="*/ 0 h 10020"/>
              <a:gd name="connsiteX1" fmla="*/ 8661 w 8680"/>
              <a:gd name="connsiteY1" fmla="*/ 59 h 10020"/>
              <a:gd name="connsiteX2" fmla="*/ 8510 w 8680"/>
              <a:gd name="connsiteY2" fmla="*/ 5020 h 10020"/>
              <a:gd name="connsiteX3" fmla="*/ 8680 w 8680"/>
              <a:gd name="connsiteY3" fmla="*/ 10020 h 10020"/>
              <a:gd name="connsiteX4" fmla="*/ 1667 w 8680"/>
              <a:gd name="connsiteY4" fmla="*/ 10000 h 10020"/>
              <a:gd name="connsiteX5" fmla="*/ 0 w 8680"/>
              <a:gd name="connsiteY5" fmla="*/ 5000 h 10020"/>
              <a:gd name="connsiteX6" fmla="*/ 1667 w 8680"/>
              <a:gd name="connsiteY6" fmla="*/ 0 h 10020"/>
              <a:gd name="connsiteX0" fmla="*/ 1921 w 10000"/>
              <a:gd name="connsiteY0" fmla="*/ 0 h 10000"/>
              <a:gd name="connsiteX1" fmla="*/ 9978 w 10000"/>
              <a:gd name="connsiteY1" fmla="*/ 59 h 10000"/>
              <a:gd name="connsiteX2" fmla="*/ 9804 w 10000"/>
              <a:gd name="connsiteY2" fmla="*/ 5010 h 10000"/>
              <a:gd name="connsiteX3" fmla="*/ 10000 w 10000"/>
              <a:gd name="connsiteY3" fmla="*/ 10000 h 10000"/>
              <a:gd name="connsiteX4" fmla="*/ 1921 w 10000"/>
              <a:gd name="connsiteY4" fmla="*/ 9980 h 10000"/>
              <a:gd name="connsiteX5" fmla="*/ 0 w 10000"/>
              <a:gd name="connsiteY5" fmla="*/ 4990 h 10000"/>
              <a:gd name="connsiteX6" fmla="*/ 1921 w 10000"/>
              <a:gd name="connsiteY6" fmla="*/ 0 h 10000"/>
              <a:gd name="connsiteX0" fmla="*/ 1921 w 10000"/>
              <a:gd name="connsiteY0" fmla="*/ 0 h 10000"/>
              <a:gd name="connsiteX1" fmla="*/ 9978 w 10000"/>
              <a:gd name="connsiteY1" fmla="*/ 59 h 10000"/>
              <a:gd name="connsiteX2" fmla="*/ 9804 w 10000"/>
              <a:gd name="connsiteY2" fmla="*/ 5010 h 10000"/>
              <a:gd name="connsiteX3" fmla="*/ 10000 w 10000"/>
              <a:gd name="connsiteY3" fmla="*/ 10000 h 10000"/>
              <a:gd name="connsiteX4" fmla="*/ 1921 w 10000"/>
              <a:gd name="connsiteY4" fmla="*/ 9980 h 10000"/>
              <a:gd name="connsiteX5" fmla="*/ 0 w 10000"/>
              <a:gd name="connsiteY5" fmla="*/ 4990 h 10000"/>
              <a:gd name="connsiteX6" fmla="*/ 1921 w 10000"/>
              <a:gd name="connsiteY6" fmla="*/ 0 h 10000"/>
              <a:gd name="connsiteX0" fmla="*/ 1921 w 10997"/>
              <a:gd name="connsiteY0" fmla="*/ 0 h 10000"/>
              <a:gd name="connsiteX1" fmla="*/ 9978 w 10997"/>
              <a:gd name="connsiteY1" fmla="*/ 59 h 10000"/>
              <a:gd name="connsiteX2" fmla="*/ 10000 w 10997"/>
              <a:gd name="connsiteY2" fmla="*/ 10000 h 10000"/>
              <a:gd name="connsiteX3" fmla="*/ 1921 w 10997"/>
              <a:gd name="connsiteY3" fmla="*/ 9980 h 10000"/>
              <a:gd name="connsiteX4" fmla="*/ 0 w 10997"/>
              <a:gd name="connsiteY4" fmla="*/ 4990 h 10000"/>
              <a:gd name="connsiteX5" fmla="*/ 1921 w 10997"/>
              <a:gd name="connsiteY5" fmla="*/ 0 h 10000"/>
              <a:gd name="connsiteX0" fmla="*/ 1163 w 11033"/>
              <a:gd name="connsiteY0" fmla="*/ 0 h 10000"/>
              <a:gd name="connsiteX1" fmla="*/ 10014 w 11033"/>
              <a:gd name="connsiteY1" fmla="*/ 59 h 10000"/>
              <a:gd name="connsiteX2" fmla="*/ 10036 w 11033"/>
              <a:gd name="connsiteY2" fmla="*/ 10000 h 10000"/>
              <a:gd name="connsiteX3" fmla="*/ 1957 w 11033"/>
              <a:gd name="connsiteY3" fmla="*/ 9980 h 10000"/>
              <a:gd name="connsiteX4" fmla="*/ 36 w 11033"/>
              <a:gd name="connsiteY4" fmla="*/ 4990 h 10000"/>
              <a:gd name="connsiteX5" fmla="*/ 1163 w 11033"/>
              <a:gd name="connsiteY5" fmla="*/ 0 h 10000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03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39"/>
              <a:gd name="connsiteX1" fmla="*/ 9979 w 10998"/>
              <a:gd name="connsiteY1" fmla="*/ 59 h 10039"/>
              <a:gd name="connsiteX2" fmla="*/ 10001 w 10998"/>
              <a:gd name="connsiteY2" fmla="*/ 10000 h 10039"/>
              <a:gd name="connsiteX3" fmla="*/ 1060 w 10998"/>
              <a:gd name="connsiteY3" fmla="*/ 10039 h 10039"/>
              <a:gd name="connsiteX4" fmla="*/ 1 w 10998"/>
              <a:gd name="connsiteY4" fmla="*/ 4990 h 10039"/>
              <a:gd name="connsiteX5" fmla="*/ 1128 w 10998"/>
              <a:gd name="connsiteY5" fmla="*/ 0 h 1003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060 w 10998"/>
              <a:gd name="connsiteY0" fmla="*/ 0 h 10009"/>
              <a:gd name="connsiteX1" fmla="*/ 9979 w 10998"/>
              <a:gd name="connsiteY1" fmla="*/ 49 h 10009"/>
              <a:gd name="connsiteX2" fmla="*/ 10001 w 10998"/>
              <a:gd name="connsiteY2" fmla="*/ 9990 h 10009"/>
              <a:gd name="connsiteX3" fmla="*/ 1049 w 10998"/>
              <a:gd name="connsiteY3" fmla="*/ 10009 h 10009"/>
              <a:gd name="connsiteX4" fmla="*/ 1 w 10998"/>
              <a:gd name="connsiteY4" fmla="*/ 4980 h 10009"/>
              <a:gd name="connsiteX5" fmla="*/ 1060 w 10998"/>
              <a:gd name="connsiteY5" fmla="*/ 0 h 10009"/>
              <a:gd name="connsiteX0" fmla="*/ 1060 w 10998"/>
              <a:gd name="connsiteY0" fmla="*/ 0 h 10009"/>
              <a:gd name="connsiteX1" fmla="*/ 9979 w 10998"/>
              <a:gd name="connsiteY1" fmla="*/ 49 h 10009"/>
              <a:gd name="connsiteX2" fmla="*/ 10001 w 10998"/>
              <a:gd name="connsiteY2" fmla="*/ 9990 h 10009"/>
              <a:gd name="connsiteX3" fmla="*/ 1049 w 10998"/>
              <a:gd name="connsiteY3" fmla="*/ 10009 h 10009"/>
              <a:gd name="connsiteX4" fmla="*/ 1 w 10998"/>
              <a:gd name="connsiteY4" fmla="*/ 4980 h 10009"/>
              <a:gd name="connsiteX5" fmla="*/ 1060 w 10998"/>
              <a:gd name="connsiteY5" fmla="*/ 0 h 10009"/>
              <a:gd name="connsiteX0" fmla="*/ 1060 w 10998"/>
              <a:gd name="connsiteY0" fmla="*/ 19 h 10028"/>
              <a:gd name="connsiteX1" fmla="*/ 9979 w 10998"/>
              <a:gd name="connsiteY1" fmla="*/ 0 h 10028"/>
              <a:gd name="connsiteX2" fmla="*/ 10001 w 10998"/>
              <a:gd name="connsiteY2" fmla="*/ 10009 h 10028"/>
              <a:gd name="connsiteX3" fmla="*/ 1049 w 10998"/>
              <a:gd name="connsiteY3" fmla="*/ 10028 h 10028"/>
              <a:gd name="connsiteX4" fmla="*/ 1 w 10998"/>
              <a:gd name="connsiteY4" fmla="*/ 4999 h 10028"/>
              <a:gd name="connsiteX5" fmla="*/ 1060 w 10998"/>
              <a:gd name="connsiteY5" fmla="*/ 19 h 10028"/>
              <a:gd name="connsiteX0" fmla="*/ 1071 w 10998"/>
              <a:gd name="connsiteY0" fmla="*/ 0 h 10038"/>
              <a:gd name="connsiteX1" fmla="*/ 9979 w 10998"/>
              <a:gd name="connsiteY1" fmla="*/ 10 h 10038"/>
              <a:gd name="connsiteX2" fmla="*/ 10001 w 10998"/>
              <a:gd name="connsiteY2" fmla="*/ 10019 h 10038"/>
              <a:gd name="connsiteX3" fmla="*/ 1049 w 10998"/>
              <a:gd name="connsiteY3" fmla="*/ 10038 h 10038"/>
              <a:gd name="connsiteX4" fmla="*/ 1 w 10998"/>
              <a:gd name="connsiteY4" fmla="*/ 5009 h 10038"/>
              <a:gd name="connsiteX5" fmla="*/ 1071 w 10998"/>
              <a:gd name="connsiteY5" fmla="*/ 0 h 10038"/>
              <a:gd name="connsiteX0" fmla="*/ 1071 w 10998"/>
              <a:gd name="connsiteY0" fmla="*/ 0 h 10038"/>
              <a:gd name="connsiteX1" fmla="*/ 9979 w 10998"/>
              <a:gd name="connsiteY1" fmla="*/ 10 h 10038"/>
              <a:gd name="connsiteX2" fmla="*/ 10001 w 10998"/>
              <a:gd name="connsiteY2" fmla="*/ 10019 h 10038"/>
              <a:gd name="connsiteX3" fmla="*/ 1049 w 10998"/>
              <a:gd name="connsiteY3" fmla="*/ 10038 h 10038"/>
              <a:gd name="connsiteX4" fmla="*/ 1 w 10998"/>
              <a:gd name="connsiteY4" fmla="*/ 5009 h 10038"/>
              <a:gd name="connsiteX5" fmla="*/ 1071 w 10998"/>
              <a:gd name="connsiteY5" fmla="*/ 0 h 10038"/>
              <a:gd name="connsiteX0" fmla="*/ 1071 w 10593"/>
              <a:gd name="connsiteY0" fmla="*/ 0 h 10038"/>
              <a:gd name="connsiteX1" fmla="*/ 9979 w 10593"/>
              <a:gd name="connsiteY1" fmla="*/ 10 h 10038"/>
              <a:gd name="connsiteX2" fmla="*/ 10001 w 10593"/>
              <a:gd name="connsiteY2" fmla="*/ 10019 h 10038"/>
              <a:gd name="connsiteX3" fmla="*/ 1049 w 10593"/>
              <a:gd name="connsiteY3" fmla="*/ 10038 h 10038"/>
              <a:gd name="connsiteX4" fmla="*/ 1 w 10593"/>
              <a:gd name="connsiteY4" fmla="*/ 5009 h 10038"/>
              <a:gd name="connsiteX5" fmla="*/ 1071 w 10593"/>
              <a:gd name="connsiteY5" fmla="*/ 0 h 10038"/>
              <a:gd name="connsiteX0" fmla="*/ 1071 w 10538"/>
              <a:gd name="connsiteY0" fmla="*/ 0 h 10038"/>
              <a:gd name="connsiteX1" fmla="*/ 9741 w 10538"/>
              <a:gd name="connsiteY1" fmla="*/ 10 h 10038"/>
              <a:gd name="connsiteX2" fmla="*/ 10001 w 10538"/>
              <a:gd name="connsiteY2" fmla="*/ 10019 h 10038"/>
              <a:gd name="connsiteX3" fmla="*/ 1049 w 10538"/>
              <a:gd name="connsiteY3" fmla="*/ 10038 h 10038"/>
              <a:gd name="connsiteX4" fmla="*/ 1 w 10538"/>
              <a:gd name="connsiteY4" fmla="*/ 5009 h 10038"/>
              <a:gd name="connsiteX5" fmla="*/ 1071 w 10538"/>
              <a:gd name="connsiteY5" fmla="*/ 0 h 10038"/>
              <a:gd name="connsiteX0" fmla="*/ 1071 w 10006"/>
              <a:gd name="connsiteY0" fmla="*/ 0 h 10038"/>
              <a:gd name="connsiteX1" fmla="*/ 9741 w 10006"/>
              <a:gd name="connsiteY1" fmla="*/ 10 h 10038"/>
              <a:gd name="connsiteX2" fmla="*/ 10001 w 10006"/>
              <a:gd name="connsiteY2" fmla="*/ 10019 h 10038"/>
              <a:gd name="connsiteX3" fmla="*/ 1049 w 10006"/>
              <a:gd name="connsiteY3" fmla="*/ 10038 h 10038"/>
              <a:gd name="connsiteX4" fmla="*/ 1 w 10006"/>
              <a:gd name="connsiteY4" fmla="*/ 5009 h 10038"/>
              <a:gd name="connsiteX5" fmla="*/ 1071 w 10006"/>
              <a:gd name="connsiteY5" fmla="*/ 0 h 10038"/>
              <a:gd name="connsiteX0" fmla="*/ 1071 w 9756"/>
              <a:gd name="connsiteY0" fmla="*/ 0 h 10058"/>
              <a:gd name="connsiteX1" fmla="*/ 9741 w 9756"/>
              <a:gd name="connsiteY1" fmla="*/ 10 h 10058"/>
              <a:gd name="connsiteX2" fmla="*/ 9729 w 9756"/>
              <a:gd name="connsiteY2" fmla="*/ 10058 h 10058"/>
              <a:gd name="connsiteX3" fmla="*/ 1049 w 9756"/>
              <a:gd name="connsiteY3" fmla="*/ 10038 h 10058"/>
              <a:gd name="connsiteX4" fmla="*/ 1 w 9756"/>
              <a:gd name="connsiteY4" fmla="*/ 5009 h 10058"/>
              <a:gd name="connsiteX5" fmla="*/ 1071 w 9756"/>
              <a:gd name="connsiteY5" fmla="*/ 0 h 10058"/>
              <a:gd name="connsiteX0" fmla="*/ 1098 w 9992"/>
              <a:gd name="connsiteY0" fmla="*/ 0 h 10000"/>
              <a:gd name="connsiteX1" fmla="*/ 9985 w 9992"/>
              <a:gd name="connsiteY1" fmla="*/ 10 h 10000"/>
              <a:gd name="connsiteX2" fmla="*/ 9972 w 9992"/>
              <a:gd name="connsiteY2" fmla="*/ 10000 h 10000"/>
              <a:gd name="connsiteX3" fmla="*/ 1075 w 9992"/>
              <a:gd name="connsiteY3" fmla="*/ 9980 h 10000"/>
              <a:gd name="connsiteX4" fmla="*/ 1 w 9992"/>
              <a:gd name="connsiteY4" fmla="*/ 4980 h 10000"/>
              <a:gd name="connsiteX5" fmla="*/ 1098 w 9992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2" h="10000">
                <a:moveTo>
                  <a:pt x="1098" y="0"/>
                </a:moveTo>
                <a:lnTo>
                  <a:pt x="9985" y="10"/>
                </a:lnTo>
                <a:cubicBezTo>
                  <a:pt x="9992" y="14"/>
                  <a:pt x="10001" y="9980"/>
                  <a:pt x="9972" y="10000"/>
                </a:cubicBezTo>
                <a:cubicBezTo>
                  <a:pt x="10003" y="9973"/>
                  <a:pt x="3859" y="9987"/>
                  <a:pt x="1075" y="9980"/>
                </a:cubicBezTo>
                <a:cubicBezTo>
                  <a:pt x="470" y="8892"/>
                  <a:pt x="-3" y="6643"/>
                  <a:pt x="1" y="4980"/>
                </a:cubicBezTo>
                <a:cubicBezTo>
                  <a:pt x="5" y="3317"/>
                  <a:pt x="368" y="1419"/>
                  <a:pt x="1098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55">
            <a:extLst>
              <a:ext uri="{FF2B5EF4-FFF2-40B4-BE49-F238E27FC236}">
                <a16:creationId xmlns:a16="http://schemas.microsoft.com/office/drawing/2014/main" id="{36B01463-5C52-6A42-9202-678F4351F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8" y="587008"/>
            <a:ext cx="581386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65">
            <a:extLst>
              <a:ext uri="{FF2B5EF4-FFF2-40B4-BE49-F238E27FC236}">
                <a16:creationId xmlns:a16="http://schemas.microsoft.com/office/drawing/2014/main" id="{3C90817D-F2F3-694E-8F2C-8D68623D2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7" y="1603246"/>
            <a:ext cx="4630594" cy="28880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507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55">
            <a:extLst>
              <a:ext uri="{FF2B5EF4-FFF2-40B4-BE49-F238E27FC236}">
                <a16:creationId xmlns:a16="http://schemas.microsoft.com/office/drawing/2014/main" id="{36B01463-5C52-6A42-9202-678F4351F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938" y="587008"/>
            <a:ext cx="5813862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0" name="Текст 65">
            <a:extLst>
              <a:ext uri="{FF2B5EF4-FFF2-40B4-BE49-F238E27FC236}">
                <a16:creationId xmlns:a16="http://schemas.microsoft.com/office/drawing/2014/main" id="{3C90817D-F2F3-694E-8F2C-8D68623D2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7" y="2168525"/>
            <a:ext cx="4630594" cy="26670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  <p:sp>
        <p:nvSpPr>
          <p:cNvPr id="9" name="Текст 61">
            <a:extLst>
              <a:ext uri="{FF2B5EF4-FFF2-40B4-BE49-F238E27FC236}">
                <a16:creationId xmlns:a16="http://schemas.microsoft.com/office/drawing/2014/main" id="{02B48CDB-8DC3-BC45-95C4-D326C6906B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5468" y="1955122"/>
            <a:ext cx="4453257" cy="178090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lang="ru-RU" sz="15000" b="1" dirty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95%</a:t>
            </a:r>
          </a:p>
        </p:txBody>
      </p:sp>
      <p:sp>
        <p:nvSpPr>
          <p:cNvPr id="11" name="Текст 61">
            <a:extLst>
              <a:ext uri="{FF2B5EF4-FFF2-40B4-BE49-F238E27FC236}">
                <a16:creationId xmlns:a16="http://schemas.microsoft.com/office/drawing/2014/main" id="{258CC9B9-2D6A-D74E-B10C-102484C9B5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5468" y="3918271"/>
            <a:ext cx="4434213" cy="9173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18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895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61">
            <a:extLst>
              <a:ext uri="{FF2B5EF4-FFF2-40B4-BE49-F238E27FC236}">
                <a16:creationId xmlns:a16="http://schemas.microsoft.com/office/drawing/2014/main" id="{F480FB5C-5967-498E-BAC5-52E6DE22D82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866021" y="1951247"/>
            <a:ext cx="4522704" cy="2955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en-US" sz="3200" b="1" kern="1200" dirty="0">
                <a:solidFill>
                  <a:schemeClr val="accent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</a:t>
            </a:r>
            <a:br>
              <a:rPr lang="ru-RU" dirty="0"/>
            </a:br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D8CEE19-1E8E-FA43-A2B7-7658DE991D9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09756" y="587008"/>
            <a:ext cx="5925994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2" name="Текст 65">
            <a:extLst>
              <a:ext uri="{FF2B5EF4-FFF2-40B4-BE49-F238E27FC236}">
                <a16:creationId xmlns:a16="http://schemas.microsoft.com/office/drawing/2014/main" id="{A64A3E64-951E-5448-9F61-83332F84C9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9756" y="1951247"/>
            <a:ext cx="4738544" cy="29650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1465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B12A555-28E0-4073-9158-0524107F3C3C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Номер слайда 36">
            <a:extLst>
              <a:ext uri="{FF2B5EF4-FFF2-40B4-BE49-F238E27FC236}">
                <a16:creationId xmlns:a16="http://schemas.microsoft.com/office/drawing/2014/main" id="{BE1E0F57-DDE0-41C6-946D-27BE2A1FD6C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D8CEE19-1E8E-FA43-A2B7-7658DE991D9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09756" y="587008"/>
            <a:ext cx="5925994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2" name="Текст 65">
            <a:extLst>
              <a:ext uri="{FF2B5EF4-FFF2-40B4-BE49-F238E27FC236}">
                <a16:creationId xmlns:a16="http://schemas.microsoft.com/office/drawing/2014/main" id="{A64A3E64-951E-5448-9F61-83332F84C9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9756" y="1951247"/>
            <a:ext cx="4738544" cy="29650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A0FE37DA-8ABB-5C49-9B49-C69F461739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15531" y="-13056"/>
            <a:ext cx="5776469" cy="6911571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8661 w 10000"/>
              <a:gd name="connsiteY1" fmla="*/ 59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8661 w 10000"/>
              <a:gd name="connsiteY1" fmla="*/ 59 h 10000"/>
              <a:gd name="connsiteX2" fmla="*/ 8510 w 10000"/>
              <a:gd name="connsiteY2" fmla="*/ 502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8680"/>
              <a:gd name="connsiteY0" fmla="*/ 0 h 10020"/>
              <a:gd name="connsiteX1" fmla="*/ 8661 w 8680"/>
              <a:gd name="connsiteY1" fmla="*/ 59 h 10020"/>
              <a:gd name="connsiteX2" fmla="*/ 8510 w 8680"/>
              <a:gd name="connsiteY2" fmla="*/ 5020 h 10020"/>
              <a:gd name="connsiteX3" fmla="*/ 8680 w 8680"/>
              <a:gd name="connsiteY3" fmla="*/ 10020 h 10020"/>
              <a:gd name="connsiteX4" fmla="*/ 1667 w 8680"/>
              <a:gd name="connsiteY4" fmla="*/ 10000 h 10020"/>
              <a:gd name="connsiteX5" fmla="*/ 0 w 8680"/>
              <a:gd name="connsiteY5" fmla="*/ 5000 h 10020"/>
              <a:gd name="connsiteX6" fmla="*/ 1667 w 8680"/>
              <a:gd name="connsiteY6" fmla="*/ 0 h 10020"/>
              <a:gd name="connsiteX0" fmla="*/ 1921 w 10000"/>
              <a:gd name="connsiteY0" fmla="*/ 0 h 10000"/>
              <a:gd name="connsiteX1" fmla="*/ 9978 w 10000"/>
              <a:gd name="connsiteY1" fmla="*/ 59 h 10000"/>
              <a:gd name="connsiteX2" fmla="*/ 9804 w 10000"/>
              <a:gd name="connsiteY2" fmla="*/ 5010 h 10000"/>
              <a:gd name="connsiteX3" fmla="*/ 10000 w 10000"/>
              <a:gd name="connsiteY3" fmla="*/ 10000 h 10000"/>
              <a:gd name="connsiteX4" fmla="*/ 1921 w 10000"/>
              <a:gd name="connsiteY4" fmla="*/ 9980 h 10000"/>
              <a:gd name="connsiteX5" fmla="*/ 0 w 10000"/>
              <a:gd name="connsiteY5" fmla="*/ 4990 h 10000"/>
              <a:gd name="connsiteX6" fmla="*/ 1921 w 10000"/>
              <a:gd name="connsiteY6" fmla="*/ 0 h 10000"/>
              <a:gd name="connsiteX0" fmla="*/ 1921 w 10000"/>
              <a:gd name="connsiteY0" fmla="*/ 0 h 10000"/>
              <a:gd name="connsiteX1" fmla="*/ 9978 w 10000"/>
              <a:gd name="connsiteY1" fmla="*/ 59 h 10000"/>
              <a:gd name="connsiteX2" fmla="*/ 9804 w 10000"/>
              <a:gd name="connsiteY2" fmla="*/ 5010 h 10000"/>
              <a:gd name="connsiteX3" fmla="*/ 10000 w 10000"/>
              <a:gd name="connsiteY3" fmla="*/ 10000 h 10000"/>
              <a:gd name="connsiteX4" fmla="*/ 1921 w 10000"/>
              <a:gd name="connsiteY4" fmla="*/ 9980 h 10000"/>
              <a:gd name="connsiteX5" fmla="*/ 0 w 10000"/>
              <a:gd name="connsiteY5" fmla="*/ 4990 h 10000"/>
              <a:gd name="connsiteX6" fmla="*/ 1921 w 10000"/>
              <a:gd name="connsiteY6" fmla="*/ 0 h 10000"/>
              <a:gd name="connsiteX0" fmla="*/ 1921 w 10997"/>
              <a:gd name="connsiteY0" fmla="*/ 0 h 10000"/>
              <a:gd name="connsiteX1" fmla="*/ 9978 w 10997"/>
              <a:gd name="connsiteY1" fmla="*/ 59 h 10000"/>
              <a:gd name="connsiteX2" fmla="*/ 10000 w 10997"/>
              <a:gd name="connsiteY2" fmla="*/ 10000 h 10000"/>
              <a:gd name="connsiteX3" fmla="*/ 1921 w 10997"/>
              <a:gd name="connsiteY3" fmla="*/ 9980 h 10000"/>
              <a:gd name="connsiteX4" fmla="*/ 0 w 10997"/>
              <a:gd name="connsiteY4" fmla="*/ 4990 h 10000"/>
              <a:gd name="connsiteX5" fmla="*/ 1921 w 10997"/>
              <a:gd name="connsiteY5" fmla="*/ 0 h 10000"/>
              <a:gd name="connsiteX0" fmla="*/ 1163 w 11033"/>
              <a:gd name="connsiteY0" fmla="*/ 0 h 10000"/>
              <a:gd name="connsiteX1" fmla="*/ 10014 w 11033"/>
              <a:gd name="connsiteY1" fmla="*/ 59 h 10000"/>
              <a:gd name="connsiteX2" fmla="*/ 10036 w 11033"/>
              <a:gd name="connsiteY2" fmla="*/ 10000 h 10000"/>
              <a:gd name="connsiteX3" fmla="*/ 1957 w 11033"/>
              <a:gd name="connsiteY3" fmla="*/ 9980 h 10000"/>
              <a:gd name="connsiteX4" fmla="*/ 36 w 11033"/>
              <a:gd name="connsiteY4" fmla="*/ 4990 h 10000"/>
              <a:gd name="connsiteX5" fmla="*/ 1163 w 11033"/>
              <a:gd name="connsiteY5" fmla="*/ 0 h 10000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105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03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39"/>
              <a:gd name="connsiteX1" fmla="*/ 9979 w 10998"/>
              <a:gd name="connsiteY1" fmla="*/ 59 h 10039"/>
              <a:gd name="connsiteX2" fmla="*/ 10001 w 10998"/>
              <a:gd name="connsiteY2" fmla="*/ 10000 h 10039"/>
              <a:gd name="connsiteX3" fmla="*/ 1060 w 10998"/>
              <a:gd name="connsiteY3" fmla="*/ 10039 h 10039"/>
              <a:gd name="connsiteX4" fmla="*/ 1 w 10998"/>
              <a:gd name="connsiteY4" fmla="*/ 4990 h 10039"/>
              <a:gd name="connsiteX5" fmla="*/ 1128 w 10998"/>
              <a:gd name="connsiteY5" fmla="*/ 0 h 1003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128 w 10998"/>
              <a:gd name="connsiteY0" fmla="*/ 0 h 10019"/>
              <a:gd name="connsiteX1" fmla="*/ 9979 w 10998"/>
              <a:gd name="connsiteY1" fmla="*/ 59 h 10019"/>
              <a:gd name="connsiteX2" fmla="*/ 10001 w 10998"/>
              <a:gd name="connsiteY2" fmla="*/ 10000 h 10019"/>
              <a:gd name="connsiteX3" fmla="*/ 1049 w 10998"/>
              <a:gd name="connsiteY3" fmla="*/ 10019 h 10019"/>
              <a:gd name="connsiteX4" fmla="*/ 1 w 10998"/>
              <a:gd name="connsiteY4" fmla="*/ 4990 h 10019"/>
              <a:gd name="connsiteX5" fmla="*/ 1128 w 10998"/>
              <a:gd name="connsiteY5" fmla="*/ 0 h 10019"/>
              <a:gd name="connsiteX0" fmla="*/ 1060 w 10998"/>
              <a:gd name="connsiteY0" fmla="*/ 0 h 10009"/>
              <a:gd name="connsiteX1" fmla="*/ 9979 w 10998"/>
              <a:gd name="connsiteY1" fmla="*/ 49 h 10009"/>
              <a:gd name="connsiteX2" fmla="*/ 10001 w 10998"/>
              <a:gd name="connsiteY2" fmla="*/ 9990 h 10009"/>
              <a:gd name="connsiteX3" fmla="*/ 1049 w 10998"/>
              <a:gd name="connsiteY3" fmla="*/ 10009 h 10009"/>
              <a:gd name="connsiteX4" fmla="*/ 1 w 10998"/>
              <a:gd name="connsiteY4" fmla="*/ 4980 h 10009"/>
              <a:gd name="connsiteX5" fmla="*/ 1060 w 10998"/>
              <a:gd name="connsiteY5" fmla="*/ 0 h 10009"/>
              <a:gd name="connsiteX0" fmla="*/ 1060 w 10998"/>
              <a:gd name="connsiteY0" fmla="*/ 0 h 10009"/>
              <a:gd name="connsiteX1" fmla="*/ 9979 w 10998"/>
              <a:gd name="connsiteY1" fmla="*/ 49 h 10009"/>
              <a:gd name="connsiteX2" fmla="*/ 10001 w 10998"/>
              <a:gd name="connsiteY2" fmla="*/ 9990 h 10009"/>
              <a:gd name="connsiteX3" fmla="*/ 1049 w 10998"/>
              <a:gd name="connsiteY3" fmla="*/ 10009 h 10009"/>
              <a:gd name="connsiteX4" fmla="*/ 1 w 10998"/>
              <a:gd name="connsiteY4" fmla="*/ 4980 h 10009"/>
              <a:gd name="connsiteX5" fmla="*/ 1060 w 10998"/>
              <a:gd name="connsiteY5" fmla="*/ 0 h 10009"/>
              <a:gd name="connsiteX0" fmla="*/ 1060 w 10998"/>
              <a:gd name="connsiteY0" fmla="*/ 19 h 10028"/>
              <a:gd name="connsiteX1" fmla="*/ 9979 w 10998"/>
              <a:gd name="connsiteY1" fmla="*/ 0 h 10028"/>
              <a:gd name="connsiteX2" fmla="*/ 10001 w 10998"/>
              <a:gd name="connsiteY2" fmla="*/ 10009 h 10028"/>
              <a:gd name="connsiteX3" fmla="*/ 1049 w 10998"/>
              <a:gd name="connsiteY3" fmla="*/ 10028 h 10028"/>
              <a:gd name="connsiteX4" fmla="*/ 1 w 10998"/>
              <a:gd name="connsiteY4" fmla="*/ 4999 h 10028"/>
              <a:gd name="connsiteX5" fmla="*/ 1060 w 10998"/>
              <a:gd name="connsiteY5" fmla="*/ 19 h 10028"/>
              <a:gd name="connsiteX0" fmla="*/ 1071 w 10998"/>
              <a:gd name="connsiteY0" fmla="*/ 0 h 10038"/>
              <a:gd name="connsiteX1" fmla="*/ 9979 w 10998"/>
              <a:gd name="connsiteY1" fmla="*/ 10 h 10038"/>
              <a:gd name="connsiteX2" fmla="*/ 10001 w 10998"/>
              <a:gd name="connsiteY2" fmla="*/ 10019 h 10038"/>
              <a:gd name="connsiteX3" fmla="*/ 1049 w 10998"/>
              <a:gd name="connsiteY3" fmla="*/ 10038 h 10038"/>
              <a:gd name="connsiteX4" fmla="*/ 1 w 10998"/>
              <a:gd name="connsiteY4" fmla="*/ 5009 h 10038"/>
              <a:gd name="connsiteX5" fmla="*/ 1071 w 10998"/>
              <a:gd name="connsiteY5" fmla="*/ 0 h 10038"/>
              <a:gd name="connsiteX0" fmla="*/ 1071 w 10998"/>
              <a:gd name="connsiteY0" fmla="*/ 0 h 10038"/>
              <a:gd name="connsiteX1" fmla="*/ 9979 w 10998"/>
              <a:gd name="connsiteY1" fmla="*/ 10 h 10038"/>
              <a:gd name="connsiteX2" fmla="*/ 10001 w 10998"/>
              <a:gd name="connsiteY2" fmla="*/ 10019 h 10038"/>
              <a:gd name="connsiteX3" fmla="*/ 1049 w 10998"/>
              <a:gd name="connsiteY3" fmla="*/ 10038 h 10038"/>
              <a:gd name="connsiteX4" fmla="*/ 1 w 10998"/>
              <a:gd name="connsiteY4" fmla="*/ 5009 h 10038"/>
              <a:gd name="connsiteX5" fmla="*/ 1071 w 10998"/>
              <a:gd name="connsiteY5" fmla="*/ 0 h 10038"/>
              <a:gd name="connsiteX0" fmla="*/ 1071 w 10593"/>
              <a:gd name="connsiteY0" fmla="*/ 0 h 10038"/>
              <a:gd name="connsiteX1" fmla="*/ 9979 w 10593"/>
              <a:gd name="connsiteY1" fmla="*/ 10 h 10038"/>
              <a:gd name="connsiteX2" fmla="*/ 10001 w 10593"/>
              <a:gd name="connsiteY2" fmla="*/ 10019 h 10038"/>
              <a:gd name="connsiteX3" fmla="*/ 1049 w 10593"/>
              <a:gd name="connsiteY3" fmla="*/ 10038 h 10038"/>
              <a:gd name="connsiteX4" fmla="*/ 1 w 10593"/>
              <a:gd name="connsiteY4" fmla="*/ 5009 h 10038"/>
              <a:gd name="connsiteX5" fmla="*/ 1071 w 10593"/>
              <a:gd name="connsiteY5" fmla="*/ 0 h 10038"/>
              <a:gd name="connsiteX0" fmla="*/ 1071 w 10538"/>
              <a:gd name="connsiteY0" fmla="*/ 0 h 10038"/>
              <a:gd name="connsiteX1" fmla="*/ 9741 w 10538"/>
              <a:gd name="connsiteY1" fmla="*/ 10 h 10038"/>
              <a:gd name="connsiteX2" fmla="*/ 10001 w 10538"/>
              <a:gd name="connsiteY2" fmla="*/ 10019 h 10038"/>
              <a:gd name="connsiteX3" fmla="*/ 1049 w 10538"/>
              <a:gd name="connsiteY3" fmla="*/ 10038 h 10038"/>
              <a:gd name="connsiteX4" fmla="*/ 1 w 10538"/>
              <a:gd name="connsiteY4" fmla="*/ 5009 h 10038"/>
              <a:gd name="connsiteX5" fmla="*/ 1071 w 10538"/>
              <a:gd name="connsiteY5" fmla="*/ 0 h 10038"/>
              <a:gd name="connsiteX0" fmla="*/ 1071 w 10006"/>
              <a:gd name="connsiteY0" fmla="*/ 0 h 10038"/>
              <a:gd name="connsiteX1" fmla="*/ 9741 w 10006"/>
              <a:gd name="connsiteY1" fmla="*/ 10 h 10038"/>
              <a:gd name="connsiteX2" fmla="*/ 10001 w 10006"/>
              <a:gd name="connsiteY2" fmla="*/ 10019 h 10038"/>
              <a:gd name="connsiteX3" fmla="*/ 1049 w 10006"/>
              <a:gd name="connsiteY3" fmla="*/ 10038 h 10038"/>
              <a:gd name="connsiteX4" fmla="*/ 1 w 10006"/>
              <a:gd name="connsiteY4" fmla="*/ 5009 h 10038"/>
              <a:gd name="connsiteX5" fmla="*/ 1071 w 10006"/>
              <a:gd name="connsiteY5" fmla="*/ 0 h 10038"/>
              <a:gd name="connsiteX0" fmla="*/ 1071 w 9756"/>
              <a:gd name="connsiteY0" fmla="*/ 0 h 10058"/>
              <a:gd name="connsiteX1" fmla="*/ 9741 w 9756"/>
              <a:gd name="connsiteY1" fmla="*/ 10 h 10058"/>
              <a:gd name="connsiteX2" fmla="*/ 9729 w 9756"/>
              <a:gd name="connsiteY2" fmla="*/ 10058 h 10058"/>
              <a:gd name="connsiteX3" fmla="*/ 1049 w 9756"/>
              <a:gd name="connsiteY3" fmla="*/ 10038 h 10058"/>
              <a:gd name="connsiteX4" fmla="*/ 1 w 9756"/>
              <a:gd name="connsiteY4" fmla="*/ 5009 h 10058"/>
              <a:gd name="connsiteX5" fmla="*/ 1071 w 9756"/>
              <a:gd name="connsiteY5" fmla="*/ 0 h 10058"/>
              <a:gd name="connsiteX0" fmla="*/ 1098 w 9992"/>
              <a:gd name="connsiteY0" fmla="*/ 0 h 10000"/>
              <a:gd name="connsiteX1" fmla="*/ 9985 w 9992"/>
              <a:gd name="connsiteY1" fmla="*/ 10 h 10000"/>
              <a:gd name="connsiteX2" fmla="*/ 9972 w 9992"/>
              <a:gd name="connsiteY2" fmla="*/ 10000 h 10000"/>
              <a:gd name="connsiteX3" fmla="*/ 1075 w 9992"/>
              <a:gd name="connsiteY3" fmla="*/ 9980 h 10000"/>
              <a:gd name="connsiteX4" fmla="*/ 1 w 9992"/>
              <a:gd name="connsiteY4" fmla="*/ 4980 h 10000"/>
              <a:gd name="connsiteX5" fmla="*/ 1098 w 9992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2" h="10000">
                <a:moveTo>
                  <a:pt x="1098" y="0"/>
                </a:moveTo>
                <a:lnTo>
                  <a:pt x="9985" y="10"/>
                </a:lnTo>
                <a:cubicBezTo>
                  <a:pt x="9992" y="14"/>
                  <a:pt x="10001" y="9980"/>
                  <a:pt x="9972" y="10000"/>
                </a:cubicBezTo>
                <a:cubicBezTo>
                  <a:pt x="10003" y="9973"/>
                  <a:pt x="3859" y="9987"/>
                  <a:pt x="1075" y="9980"/>
                </a:cubicBezTo>
                <a:cubicBezTo>
                  <a:pt x="470" y="8892"/>
                  <a:pt x="-3" y="6643"/>
                  <a:pt x="1" y="4980"/>
                </a:cubicBezTo>
                <a:cubicBezTo>
                  <a:pt x="5" y="3317"/>
                  <a:pt x="368" y="1419"/>
                  <a:pt x="1098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45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2 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C8E9FD-EFA2-4BF0-956D-DC1CF61049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05188"/>
            <a:ext cx="12192000" cy="345281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Номер слайда 36">
            <a:extLst>
              <a:ext uri="{FF2B5EF4-FFF2-40B4-BE49-F238E27FC236}">
                <a16:creationId xmlns:a16="http://schemas.microsoft.com/office/drawing/2014/main" id="{1DACA25F-9084-4231-A4B8-0BB8E0EE9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61">
            <a:extLst>
              <a:ext uri="{FF2B5EF4-FFF2-40B4-BE49-F238E27FC236}">
                <a16:creationId xmlns:a16="http://schemas.microsoft.com/office/drawing/2014/main" id="{D9A1D6E2-51B6-4C27-A577-1C614A1E6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896" y="1609247"/>
            <a:ext cx="9393842" cy="13444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  <a:endParaRPr lang="ru-RU" dirty="0"/>
          </a:p>
        </p:txBody>
      </p:sp>
      <p:sp>
        <p:nvSpPr>
          <p:cNvPr id="7" name="Заголовок 55">
            <a:extLst>
              <a:ext uri="{FF2B5EF4-FFF2-40B4-BE49-F238E27FC236}">
                <a16:creationId xmlns:a16="http://schemas.microsoft.com/office/drawing/2014/main" id="{46DB3C84-EBF4-AE44-B122-9E079DB0E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95" y="587008"/>
            <a:ext cx="1058287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370471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7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0">
            <a:extLst>
              <a:ext uri="{FF2B5EF4-FFF2-40B4-BE49-F238E27FC236}">
                <a16:creationId xmlns:a16="http://schemas.microsoft.com/office/drawing/2014/main" id="{B0681B2A-E842-442D-8875-53C1EB1F80D7}"/>
              </a:ext>
            </a:extLst>
          </p:cNvPr>
          <p:cNvSpPr/>
          <p:nvPr userDrawn="1"/>
        </p:nvSpPr>
        <p:spPr>
          <a:xfrm>
            <a:off x="677672" y="6155605"/>
            <a:ext cx="1414094" cy="365125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066" y="2401611"/>
            <a:ext cx="7819700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957076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02 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36">
            <a:extLst>
              <a:ext uri="{FF2B5EF4-FFF2-40B4-BE49-F238E27FC236}">
                <a16:creationId xmlns:a16="http://schemas.microsoft.com/office/drawing/2014/main" id="{1DACA25F-9084-4231-A4B8-0BB8E0EE9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61">
            <a:extLst>
              <a:ext uri="{FF2B5EF4-FFF2-40B4-BE49-F238E27FC236}">
                <a16:creationId xmlns:a16="http://schemas.microsoft.com/office/drawing/2014/main" id="{D9A1D6E2-51B6-4C27-A577-1C614A1E6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896" y="1609247"/>
            <a:ext cx="9393842" cy="13444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  <a:endParaRPr lang="ru-RU" dirty="0"/>
          </a:p>
        </p:txBody>
      </p:sp>
      <p:sp>
        <p:nvSpPr>
          <p:cNvPr id="7" name="Заголовок 55">
            <a:extLst>
              <a:ext uri="{FF2B5EF4-FFF2-40B4-BE49-F238E27FC236}">
                <a16:creationId xmlns:a16="http://schemas.microsoft.com/office/drawing/2014/main" id="{46DB3C84-EBF4-AE44-B122-9E079DB0E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95" y="587008"/>
            <a:ext cx="1058287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3750534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75FC32D9-F650-4D3F-BF3D-F0B2DC73C0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92672" y="2315298"/>
            <a:ext cx="4819194" cy="481919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89C218D-7962-E645-A2E6-9277CD3FB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4" name="Текст 65">
            <a:extLst>
              <a:ext uri="{FF2B5EF4-FFF2-40B4-BE49-F238E27FC236}">
                <a16:creationId xmlns:a16="http://schemas.microsoft.com/office/drawing/2014/main" id="{8F0CFFE9-E3DB-9C41-8F23-5A95080E13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6" y="1603122"/>
            <a:ext cx="6079070" cy="18257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8353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E864D-AD02-F549-BC37-AACD97CDA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 b="5175"/>
          <a:stretch/>
        </p:blipFill>
        <p:spPr>
          <a:xfrm>
            <a:off x="7951981" y="2288189"/>
            <a:ext cx="4240020" cy="4569811"/>
          </a:xfrm>
          <a:prstGeom prst="rect">
            <a:avLst/>
          </a:prstGeom>
        </p:spPr>
      </p:pic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89C218D-7962-E645-A2E6-9277CD3FB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4" name="Текст 65">
            <a:extLst>
              <a:ext uri="{FF2B5EF4-FFF2-40B4-BE49-F238E27FC236}">
                <a16:creationId xmlns:a16="http://schemas.microsoft.com/office/drawing/2014/main" id="{8F0CFFE9-E3DB-9C41-8F23-5A95080E13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6" y="1603122"/>
            <a:ext cx="6079070" cy="18257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3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89C218D-7962-E645-A2E6-9277CD3FB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4" name="Текст 65">
            <a:extLst>
              <a:ext uri="{FF2B5EF4-FFF2-40B4-BE49-F238E27FC236}">
                <a16:creationId xmlns:a16="http://schemas.microsoft.com/office/drawing/2014/main" id="{8F0CFFE9-E3DB-9C41-8F23-5A95080E13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6" y="1603122"/>
            <a:ext cx="6079070" cy="18257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685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55">
            <a:extLst>
              <a:ext uri="{FF2B5EF4-FFF2-40B4-BE49-F238E27FC236}">
                <a16:creationId xmlns:a16="http://schemas.microsoft.com/office/drawing/2014/main" id="{B89C218D-7962-E645-A2E6-9277CD3FB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4" name="Текст 65">
            <a:extLst>
              <a:ext uri="{FF2B5EF4-FFF2-40B4-BE49-F238E27FC236}">
                <a16:creationId xmlns:a16="http://schemas.microsoft.com/office/drawing/2014/main" id="{8F0CFFE9-E3DB-9C41-8F23-5A95080E13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9756" y="1603122"/>
            <a:ext cx="6079070" cy="18257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pretium</a:t>
            </a:r>
            <a:r>
              <a:rPr lang="en-US" dirty="0"/>
              <a:t> sem.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352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B9606678-B909-47C7-8F0F-47E6529AD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520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Текст 61">
            <a:extLst>
              <a:ext uri="{FF2B5EF4-FFF2-40B4-BE49-F238E27FC236}">
                <a16:creationId xmlns:a16="http://schemas.microsoft.com/office/drawing/2014/main" id="{9A8877F7-E538-4034-9F54-F0CA3D88D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247" y="4350464"/>
            <a:ext cx="2237296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8" name="Текст 61">
            <a:extLst>
              <a:ext uri="{FF2B5EF4-FFF2-40B4-BE49-F238E27FC236}">
                <a16:creationId xmlns:a16="http://schemas.microsoft.com/office/drawing/2014/main" id="{72F12029-6101-4F70-9C22-64AF6A87F7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6247" y="4880373"/>
            <a:ext cx="2237296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2" name="Рисунок 16">
            <a:extLst>
              <a:ext uri="{FF2B5EF4-FFF2-40B4-BE49-F238E27FC236}">
                <a16:creationId xmlns:a16="http://schemas.microsoft.com/office/drawing/2014/main" id="{324CF06D-A054-454B-8AA7-302F30F03C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22976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3" name="Текст 61">
            <a:extLst>
              <a:ext uri="{FF2B5EF4-FFF2-40B4-BE49-F238E27FC236}">
                <a16:creationId xmlns:a16="http://schemas.microsoft.com/office/drawing/2014/main" id="{E138CE99-8A06-49BA-98C9-DB185C2B83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2229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4" name="Текст 61">
            <a:extLst>
              <a:ext uri="{FF2B5EF4-FFF2-40B4-BE49-F238E27FC236}">
                <a16:creationId xmlns:a16="http://schemas.microsoft.com/office/drawing/2014/main" id="{DD21698D-6EC8-4C89-9079-D60C4D9699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2229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5" name="Рисунок 16">
            <a:extLst>
              <a:ext uri="{FF2B5EF4-FFF2-40B4-BE49-F238E27FC236}">
                <a16:creationId xmlns:a16="http://schemas.microsoft.com/office/drawing/2014/main" id="{2D31D991-EF86-4A77-B82A-3AB53F6B12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99566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6" name="Текст 61">
            <a:extLst>
              <a:ext uri="{FF2B5EF4-FFF2-40B4-BE49-F238E27FC236}">
                <a16:creationId xmlns:a16="http://schemas.microsoft.com/office/drawing/2014/main" id="{C51E9DD1-42E9-4364-BE0A-BFC1887AE1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8819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7" name="Текст 61">
            <a:extLst>
              <a:ext uri="{FF2B5EF4-FFF2-40B4-BE49-F238E27FC236}">
                <a16:creationId xmlns:a16="http://schemas.microsoft.com/office/drawing/2014/main" id="{391F0B8C-54C6-43A3-8667-B53BC2EDF0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8819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8" name="Рисунок 16">
            <a:extLst>
              <a:ext uri="{FF2B5EF4-FFF2-40B4-BE49-F238E27FC236}">
                <a16:creationId xmlns:a16="http://schemas.microsoft.com/office/drawing/2014/main" id="{ED0AB6E0-8D80-4A22-BBEF-BE5F59EA01C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74939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9" name="Текст 61">
            <a:extLst>
              <a:ext uri="{FF2B5EF4-FFF2-40B4-BE49-F238E27FC236}">
                <a16:creationId xmlns:a16="http://schemas.microsoft.com/office/drawing/2014/main" id="{3BF4A078-4569-4F98-ADAD-76D55F5370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4192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50" name="Текст 61">
            <a:extLst>
              <a:ext uri="{FF2B5EF4-FFF2-40B4-BE49-F238E27FC236}">
                <a16:creationId xmlns:a16="http://schemas.microsoft.com/office/drawing/2014/main" id="{BCCA0355-7CCB-4724-8E31-5DCA3212C5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4192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18" name="Заголовок 55">
            <a:extLst>
              <a:ext uri="{FF2B5EF4-FFF2-40B4-BE49-F238E27FC236}">
                <a16:creationId xmlns:a16="http://schemas.microsoft.com/office/drawing/2014/main" id="{437B4853-4B60-AF40-AFC8-78FFE3285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1566200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7" name="Текст 61">
            <a:extLst>
              <a:ext uri="{FF2B5EF4-FFF2-40B4-BE49-F238E27FC236}">
                <a16:creationId xmlns:a16="http://schemas.microsoft.com/office/drawing/2014/main" id="{9A8877F7-E538-4034-9F54-F0CA3D88D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6247" y="4350464"/>
            <a:ext cx="2237296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8" name="Текст 61">
            <a:extLst>
              <a:ext uri="{FF2B5EF4-FFF2-40B4-BE49-F238E27FC236}">
                <a16:creationId xmlns:a16="http://schemas.microsoft.com/office/drawing/2014/main" id="{72F12029-6101-4F70-9C22-64AF6A87F7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6247" y="4880373"/>
            <a:ext cx="2237296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3" name="Текст 61">
            <a:extLst>
              <a:ext uri="{FF2B5EF4-FFF2-40B4-BE49-F238E27FC236}">
                <a16:creationId xmlns:a16="http://schemas.microsoft.com/office/drawing/2014/main" id="{E138CE99-8A06-49BA-98C9-DB185C2B83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2229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4" name="Текст 61">
            <a:extLst>
              <a:ext uri="{FF2B5EF4-FFF2-40B4-BE49-F238E27FC236}">
                <a16:creationId xmlns:a16="http://schemas.microsoft.com/office/drawing/2014/main" id="{DD21698D-6EC8-4C89-9079-D60C4D9699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2229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6" name="Текст 61">
            <a:extLst>
              <a:ext uri="{FF2B5EF4-FFF2-40B4-BE49-F238E27FC236}">
                <a16:creationId xmlns:a16="http://schemas.microsoft.com/office/drawing/2014/main" id="{C51E9DD1-42E9-4364-BE0A-BFC1887AE1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8819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7" name="Текст 61">
            <a:extLst>
              <a:ext uri="{FF2B5EF4-FFF2-40B4-BE49-F238E27FC236}">
                <a16:creationId xmlns:a16="http://schemas.microsoft.com/office/drawing/2014/main" id="{391F0B8C-54C6-43A3-8667-B53BC2EDF0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8819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9" name="Текст 61">
            <a:extLst>
              <a:ext uri="{FF2B5EF4-FFF2-40B4-BE49-F238E27FC236}">
                <a16:creationId xmlns:a16="http://schemas.microsoft.com/office/drawing/2014/main" id="{3BF4A078-4569-4F98-ADAD-76D55F5370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4192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50" name="Текст 61">
            <a:extLst>
              <a:ext uri="{FF2B5EF4-FFF2-40B4-BE49-F238E27FC236}">
                <a16:creationId xmlns:a16="http://schemas.microsoft.com/office/drawing/2014/main" id="{BCCA0355-7CCB-4724-8E31-5DCA3212C5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4192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18" name="Заголовок 55">
            <a:extLst>
              <a:ext uri="{FF2B5EF4-FFF2-40B4-BE49-F238E27FC236}">
                <a16:creationId xmlns:a16="http://schemas.microsoft.com/office/drawing/2014/main" id="{437B4853-4B60-AF40-AFC8-78FFE3285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1692924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FED2E76-CB99-4C1E-87B7-27BFB47BD95F}"/>
              </a:ext>
            </a:extLst>
          </p:cNvPr>
          <p:cNvSpPr/>
          <p:nvPr userDrawn="1"/>
        </p:nvSpPr>
        <p:spPr>
          <a:xfrm>
            <a:off x="0" y="-1"/>
            <a:ext cx="12192000" cy="3211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B9606678-B909-47C7-8F0F-47E6529AD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570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Текст 61">
            <a:extLst>
              <a:ext uri="{FF2B5EF4-FFF2-40B4-BE49-F238E27FC236}">
                <a16:creationId xmlns:a16="http://schemas.microsoft.com/office/drawing/2014/main" id="{9A8877F7-E538-4034-9F54-F0CA3D88D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822" y="4350464"/>
            <a:ext cx="2237296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8" name="Текст 61">
            <a:extLst>
              <a:ext uri="{FF2B5EF4-FFF2-40B4-BE49-F238E27FC236}">
                <a16:creationId xmlns:a16="http://schemas.microsoft.com/office/drawing/2014/main" id="{72F12029-6101-4F70-9C22-64AF6A87F7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822" y="4880373"/>
            <a:ext cx="2237296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2" name="Рисунок 16">
            <a:extLst>
              <a:ext uri="{FF2B5EF4-FFF2-40B4-BE49-F238E27FC236}">
                <a16:creationId xmlns:a16="http://schemas.microsoft.com/office/drawing/2014/main" id="{324CF06D-A054-454B-8AA7-302F30F03C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295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3" name="Текст 61">
            <a:extLst>
              <a:ext uri="{FF2B5EF4-FFF2-40B4-BE49-F238E27FC236}">
                <a16:creationId xmlns:a16="http://schemas.microsoft.com/office/drawing/2014/main" id="{E138CE99-8A06-49BA-98C9-DB185C2B83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548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4" name="Текст 61">
            <a:extLst>
              <a:ext uri="{FF2B5EF4-FFF2-40B4-BE49-F238E27FC236}">
                <a16:creationId xmlns:a16="http://schemas.microsoft.com/office/drawing/2014/main" id="{DD21698D-6EC8-4C89-9079-D60C4D9699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548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5" name="Рисунок 16">
            <a:extLst>
              <a:ext uri="{FF2B5EF4-FFF2-40B4-BE49-F238E27FC236}">
                <a16:creationId xmlns:a16="http://schemas.microsoft.com/office/drawing/2014/main" id="{2D31D991-EF86-4A77-B82A-3AB53F6B12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40923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6" name="Текст 61">
            <a:extLst>
              <a:ext uri="{FF2B5EF4-FFF2-40B4-BE49-F238E27FC236}">
                <a16:creationId xmlns:a16="http://schemas.microsoft.com/office/drawing/2014/main" id="{C51E9DD1-42E9-4364-BE0A-BFC1887AE1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176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7" name="Текст 61">
            <a:extLst>
              <a:ext uri="{FF2B5EF4-FFF2-40B4-BE49-F238E27FC236}">
                <a16:creationId xmlns:a16="http://schemas.microsoft.com/office/drawing/2014/main" id="{391F0B8C-54C6-43A3-8667-B53BC2EDF0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0176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8" name="Рисунок 16">
            <a:extLst>
              <a:ext uri="{FF2B5EF4-FFF2-40B4-BE49-F238E27FC236}">
                <a16:creationId xmlns:a16="http://schemas.microsoft.com/office/drawing/2014/main" id="{ED0AB6E0-8D80-4A22-BBEF-BE5F59EA01C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55914" y="2092008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9" name="Текст 61">
            <a:extLst>
              <a:ext uri="{FF2B5EF4-FFF2-40B4-BE49-F238E27FC236}">
                <a16:creationId xmlns:a16="http://schemas.microsoft.com/office/drawing/2014/main" id="{3BF4A078-4569-4F98-ADAD-76D55F5370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5167" y="4350464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50" name="Текст 61">
            <a:extLst>
              <a:ext uri="{FF2B5EF4-FFF2-40B4-BE49-F238E27FC236}">
                <a16:creationId xmlns:a16="http://schemas.microsoft.com/office/drawing/2014/main" id="{BCCA0355-7CCB-4724-8E31-5DCA3212C5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15167" y="4880373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21" name="Заголовок 55">
            <a:extLst>
              <a:ext uri="{FF2B5EF4-FFF2-40B4-BE49-F238E27FC236}">
                <a16:creationId xmlns:a16="http://schemas.microsoft.com/office/drawing/2014/main" id="{986A3D3F-9EF3-494F-AC7D-776650275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284" y="597700"/>
            <a:ext cx="6988421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3469986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B9606678-B909-47C7-8F0F-47E6529AD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46495" y="1605710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7" name="Текст 61">
            <a:extLst>
              <a:ext uri="{FF2B5EF4-FFF2-40B4-BE49-F238E27FC236}">
                <a16:creationId xmlns:a16="http://schemas.microsoft.com/office/drawing/2014/main" id="{9A8877F7-E538-4034-9F54-F0CA3D88D7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6222" y="3864166"/>
            <a:ext cx="2237296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28" name="Текст 61">
            <a:extLst>
              <a:ext uri="{FF2B5EF4-FFF2-40B4-BE49-F238E27FC236}">
                <a16:creationId xmlns:a16="http://schemas.microsoft.com/office/drawing/2014/main" id="{72F12029-6101-4F70-9C22-64AF6A87F7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6222" y="4394075"/>
            <a:ext cx="2237296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2" name="Рисунок 16">
            <a:extLst>
              <a:ext uri="{FF2B5EF4-FFF2-40B4-BE49-F238E27FC236}">
                <a16:creationId xmlns:a16="http://schemas.microsoft.com/office/drawing/2014/main" id="{324CF06D-A054-454B-8AA7-302F30F03C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8100" y="1605710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3" name="Текст 61">
            <a:extLst>
              <a:ext uri="{FF2B5EF4-FFF2-40B4-BE49-F238E27FC236}">
                <a16:creationId xmlns:a16="http://schemas.microsoft.com/office/drawing/2014/main" id="{E138CE99-8A06-49BA-98C9-DB185C2B83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7353" y="3864166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4" name="Текст 61">
            <a:extLst>
              <a:ext uri="{FF2B5EF4-FFF2-40B4-BE49-F238E27FC236}">
                <a16:creationId xmlns:a16="http://schemas.microsoft.com/office/drawing/2014/main" id="{DD21698D-6EC8-4C89-9079-D60C4D9699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7353" y="4394075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45" name="Рисунок 16">
            <a:extLst>
              <a:ext uri="{FF2B5EF4-FFF2-40B4-BE49-F238E27FC236}">
                <a16:creationId xmlns:a16="http://schemas.microsoft.com/office/drawing/2014/main" id="{2D31D991-EF86-4A77-B82A-3AB53F6B12E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3622" y="1605710"/>
            <a:ext cx="1955800" cy="1955800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6" name="Текст 61">
            <a:extLst>
              <a:ext uri="{FF2B5EF4-FFF2-40B4-BE49-F238E27FC236}">
                <a16:creationId xmlns:a16="http://schemas.microsoft.com/office/drawing/2014/main" id="{C51E9DD1-42E9-4364-BE0A-BFC1887AE1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52875" y="3864166"/>
            <a:ext cx="2237295" cy="27463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ru-RU" sz="16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47" name="Текст 61">
            <a:extLst>
              <a:ext uri="{FF2B5EF4-FFF2-40B4-BE49-F238E27FC236}">
                <a16:creationId xmlns:a16="http://schemas.microsoft.com/office/drawing/2014/main" id="{391F0B8C-54C6-43A3-8667-B53BC2EDF0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52875" y="4394075"/>
            <a:ext cx="2237295" cy="10883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18" name="Заголовок 55">
            <a:extLst>
              <a:ext uri="{FF2B5EF4-FFF2-40B4-BE49-F238E27FC236}">
                <a16:creationId xmlns:a16="http://schemas.microsoft.com/office/drawing/2014/main" id="{437B4853-4B60-AF40-AFC8-78FFE3285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755" y="587008"/>
            <a:ext cx="10571019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</p:spTree>
    <p:extLst>
      <p:ext uri="{BB962C8B-B14F-4D97-AF65-F5344CB8AC3E}">
        <p14:creationId xmlns:p14="http://schemas.microsoft.com/office/powerpoint/2010/main" val="3478811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2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36">
            <a:extLst>
              <a:ext uri="{FF2B5EF4-FFF2-40B4-BE49-F238E27FC236}">
                <a16:creationId xmlns:a16="http://schemas.microsoft.com/office/drawing/2014/main" id="{269AC642-9428-41E8-A56A-48D880AE4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45249" y="6360428"/>
            <a:ext cx="1834374" cy="2655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Заголовок 55">
            <a:extLst>
              <a:ext uri="{FF2B5EF4-FFF2-40B4-BE49-F238E27FC236}">
                <a16:creationId xmlns:a16="http://schemas.microsoft.com/office/drawing/2014/main" id="{2FDCDADA-658C-4681-B72F-C81D6760F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354" y="597700"/>
            <a:ext cx="6988421" cy="553998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26" name="Текст 61">
            <a:extLst>
              <a:ext uri="{FF2B5EF4-FFF2-40B4-BE49-F238E27FC236}">
                <a16:creationId xmlns:a16="http://schemas.microsoft.com/office/drawing/2014/main" id="{6E5E185B-A4D8-024A-800A-02CF95E83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8338" y="1661906"/>
            <a:ext cx="6062363" cy="265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6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uk-UA" dirty="0"/>
              <a:t>ЗАГОЛОВОК</a:t>
            </a:r>
            <a:endParaRPr lang="ru-RU" dirty="0"/>
          </a:p>
        </p:txBody>
      </p:sp>
      <p:sp>
        <p:nvSpPr>
          <p:cNvPr id="27" name="Текст 61">
            <a:extLst>
              <a:ext uri="{FF2B5EF4-FFF2-40B4-BE49-F238E27FC236}">
                <a16:creationId xmlns:a16="http://schemas.microsoft.com/office/drawing/2014/main" id="{77C9D14E-2183-1D43-BBF1-3861082CD1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8338" y="1937479"/>
            <a:ext cx="6062363" cy="480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br>
              <a:rPr lang="ru-RU" dirty="0"/>
            </a:b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28" name="Текст 61">
            <a:extLst>
              <a:ext uri="{FF2B5EF4-FFF2-40B4-BE49-F238E27FC236}">
                <a16:creationId xmlns:a16="http://schemas.microsoft.com/office/drawing/2014/main" id="{D814FEEF-A3AD-A645-BF06-0ED3B5359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8338" y="2776723"/>
            <a:ext cx="6062363" cy="265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6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uk-UA" dirty="0"/>
              <a:t>ЗАГОЛОВОК</a:t>
            </a:r>
            <a:endParaRPr lang="ru-RU" dirty="0"/>
          </a:p>
        </p:txBody>
      </p:sp>
      <p:sp>
        <p:nvSpPr>
          <p:cNvPr id="29" name="Текст 61">
            <a:extLst>
              <a:ext uri="{FF2B5EF4-FFF2-40B4-BE49-F238E27FC236}">
                <a16:creationId xmlns:a16="http://schemas.microsoft.com/office/drawing/2014/main" id="{C303C222-CD0B-A948-A5D9-4D15EA48EE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8338" y="3052296"/>
            <a:ext cx="6062363" cy="480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br>
              <a:rPr lang="ru-RU" dirty="0"/>
            </a:b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30" name="Текст 61">
            <a:extLst>
              <a:ext uri="{FF2B5EF4-FFF2-40B4-BE49-F238E27FC236}">
                <a16:creationId xmlns:a16="http://schemas.microsoft.com/office/drawing/2014/main" id="{3B969024-E4F3-1345-85A2-B84F1E980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8338" y="3904066"/>
            <a:ext cx="6062363" cy="265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6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uk-UA" dirty="0"/>
              <a:t>ЗАГОЛОВОК</a:t>
            </a:r>
            <a:endParaRPr lang="ru-RU" dirty="0"/>
          </a:p>
        </p:txBody>
      </p:sp>
      <p:sp>
        <p:nvSpPr>
          <p:cNvPr id="31" name="Текст 61">
            <a:extLst>
              <a:ext uri="{FF2B5EF4-FFF2-40B4-BE49-F238E27FC236}">
                <a16:creationId xmlns:a16="http://schemas.microsoft.com/office/drawing/2014/main" id="{546CFF67-D99D-ED47-ABC7-B1F2CB19EE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8338" y="4179639"/>
            <a:ext cx="6062363" cy="480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br>
              <a:rPr lang="ru-RU" dirty="0"/>
            </a:b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32" name="Текст 61">
            <a:extLst>
              <a:ext uri="{FF2B5EF4-FFF2-40B4-BE49-F238E27FC236}">
                <a16:creationId xmlns:a16="http://schemas.microsoft.com/office/drawing/2014/main" id="{26505CD7-3050-CF48-A7EB-387FE69EAC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8338" y="4981304"/>
            <a:ext cx="6062363" cy="265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6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uk-UA" dirty="0"/>
              <a:t>ЗАГОЛОВОК</a:t>
            </a:r>
            <a:endParaRPr lang="ru-RU" dirty="0"/>
          </a:p>
        </p:txBody>
      </p:sp>
      <p:sp>
        <p:nvSpPr>
          <p:cNvPr id="33" name="Текст 61">
            <a:extLst>
              <a:ext uri="{FF2B5EF4-FFF2-40B4-BE49-F238E27FC236}">
                <a16:creationId xmlns:a16="http://schemas.microsoft.com/office/drawing/2014/main" id="{28F56E6B-F833-514A-A67C-A2EF8CE550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8338" y="5256877"/>
            <a:ext cx="6062363" cy="4800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br>
              <a:rPr lang="ru-RU" dirty="0"/>
            </a:b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ru-RU" dirty="0"/>
          </a:p>
        </p:txBody>
      </p:sp>
      <p:sp>
        <p:nvSpPr>
          <p:cNvPr id="38" name="Текст 61">
            <a:extLst>
              <a:ext uri="{FF2B5EF4-FFF2-40B4-BE49-F238E27FC236}">
                <a16:creationId xmlns:a16="http://schemas.microsoft.com/office/drawing/2014/main" id="{2BDC5E31-1543-7642-A0F9-1DA1523346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3299" y="1650331"/>
            <a:ext cx="810020" cy="766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40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39" name="Текст 61">
            <a:extLst>
              <a:ext uri="{FF2B5EF4-FFF2-40B4-BE49-F238E27FC236}">
                <a16:creationId xmlns:a16="http://schemas.microsoft.com/office/drawing/2014/main" id="{D9911136-39FA-D942-9159-04BD127C5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3299" y="2793911"/>
            <a:ext cx="810020" cy="766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40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42" name="Текст 61">
            <a:extLst>
              <a:ext uri="{FF2B5EF4-FFF2-40B4-BE49-F238E27FC236}">
                <a16:creationId xmlns:a16="http://schemas.microsoft.com/office/drawing/2014/main" id="{2EBDF3E0-5983-0A4D-B82A-8BD4C1088A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3299" y="3921671"/>
            <a:ext cx="810020" cy="766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40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43" name="Текст 61">
            <a:extLst>
              <a:ext uri="{FF2B5EF4-FFF2-40B4-BE49-F238E27FC236}">
                <a16:creationId xmlns:a16="http://schemas.microsoft.com/office/drawing/2014/main" id="{73F0CB17-46E9-0D4B-A353-D016C6E03B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3299" y="5008791"/>
            <a:ext cx="810020" cy="766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buNone/>
              <a:defRPr lang="ru-RU" sz="4000" b="1" kern="1200" dirty="0">
                <a:solidFill>
                  <a:schemeClr val="bg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964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8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066" y="2401611"/>
            <a:ext cx="7819700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6132454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1 Sepa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19E4DD-00C6-974A-B69D-0600D4ACF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6" name="Текст 61">
            <a:extLst>
              <a:ext uri="{FF2B5EF4-FFF2-40B4-BE49-F238E27FC236}">
                <a16:creationId xmlns:a16="http://schemas.microsoft.com/office/drawing/2014/main" id="{E632C2EB-777B-455A-9A8D-F59F00B52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9335" y="2150947"/>
            <a:ext cx="5653331" cy="255610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lang="ru-RU" sz="3200" b="1" dirty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</a:t>
            </a:r>
            <a:br>
              <a:rPr lang="en-US" dirty="0"/>
            </a:br>
            <a:r>
              <a:rPr lang="en-US" dirty="0"/>
              <a:t>SIT AMET, CONSECTETUER ADIPISCING ELIT. AENEAN COMMODO LIGULA EGET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D00D3AF-0948-41A0-A4CE-EE6F04E89CB0}"/>
              </a:ext>
            </a:extLst>
          </p:cNvPr>
          <p:cNvGrpSpPr/>
          <p:nvPr userDrawn="1"/>
        </p:nvGrpSpPr>
        <p:grpSpPr>
          <a:xfrm>
            <a:off x="-295153" y="4890980"/>
            <a:ext cx="13772912" cy="1792792"/>
            <a:chOff x="-150188" y="4802735"/>
            <a:chExt cx="13772912" cy="1792792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788D94D-7752-4D8C-9256-33BF96B27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018" y="4802736"/>
              <a:ext cx="1792791" cy="1792791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92D5C6C6-26B3-44B3-9868-F47FCBE0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467" y="4802736"/>
              <a:ext cx="1792791" cy="1792791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EF73214-1DA2-4161-8F90-2E9FB234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875430" y="4802736"/>
              <a:ext cx="397061" cy="1786775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BB78404-105C-4326-8C41-25319A64A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6486" y="4802736"/>
              <a:ext cx="896396" cy="1792791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E835B8C-C302-42BA-9FC2-E455582D9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4934589" y="5705148"/>
              <a:ext cx="896395" cy="890379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3C550EB-EA4D-4359-9ABB-F8B637A9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0626784" y="4808259"/>
              <a:ext cx="896395" cy="890379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279B3C8-6CCA-4E25-B0B3-694C7463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330474">
              <a:off x="-150188" y="4802735"/>
              <a:ext cx="397061" cy="1786775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59B3D0D-9E5E-41D2-80D8-4DB277386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9933" y="4802736"/>
              <a:ext cx="1792791" cy="1792791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9F99B11-4C64-4D0E-80B4-ADD313FB7F89}"/>
              </a:ext>
            </a:extLst>
          </p:cNvPr>
          <p:cNvGrpSpPr/>
          <p:nvPr userDrawn="1"/>
        </p:nvGrpSpPr>
        <p:grpSpPr>
          <a:xfrm rot="10800000">
            <a:off x="-89235" y="2532605"/>
            <a:ext cx="12505706" cy="1792791"/>
            <a:chOff x="1117018" y="4802736"/>
            <a:chExt cx="12505706" cy="1792791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AF62BAB-9AA8-4961-85AD-8AF1F630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018" y="4802736"/>
              <a:ext cx="1792791" cy="1792791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882FD0D-7784-4B4B-8364-544E47EF0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6486" y="4802736"/>
              <a:ext cx="896396" cy="1792791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D66CE2D2-39B9-47F6-BEFB-3372BBBB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0626784" y="4808259"/>
              <a:ext cx="896395" cy="89037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FAFAF39-C6B5-4CB6-B0FE-0886AC2D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9933" y="4802736"/>
              <a:ext cx="1792791" cy="1792791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C57EF5F-9440-4C2D-BD3A-9D6BCD77C39E}"/>
              </a:ext>
            </a:extLst>
          </p:cNvPr>
          <p:cNvGrpSpPr/>
          <p:nvPr userDrawn="1"/>
        </p:nvGrpSpPr>
        <p:grpSpPr>
          <a:xfrm>
            <a:off x="98036" y="190014"/>
            <a:ext cx="11900251" cy="1792792"/>
            <a:chOff x="-1932903" y="4802735"/>
            <a:chExt cx="11900251" cy="1792792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F338F00-EB10-42C6-ADB3-52B295B8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018" y="4802736"/>
              <a:ext cx="1792791" cy="1792791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84ED41A2-9B40-4F63-8FCB-A15B10441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5467" y="4802736"/>
              <a:ext cx="1792791" cy="1792791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7B74066-F1B8-48A3-8004-E0BD90AC2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8875430" y="4802736"/>
              <a:ext cx="397061" cy="1786775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166D219-0979-4B89-95D4-C0E228BE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46486" y="4802736"/>
              <a:ext cx="896396" cy="1792791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4E51DCF-B4F2-4A23-B008-206FDDA5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4934589" y="5705148"/>
              <a:ext cx="896395" cy="890379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8E25AF9-F207-4390-9C9C-8705E6C34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-1935911" y="5699130"/>
              <a:ext cx="896395" cy="89037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DCE8178-233A-4C6C-8181-1E24AF620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330474">
              <a:off x="-150188" y="4802735"/>
              <a:ext cx="397061" cy="178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063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 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345C04-5301-D244-AE27-CBEBF19A4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7" b="-2607"/>
          <a:stretch/>
        </p:blipFill>
        <p:spPr>
          <a:xfrm>
            <a:off x="5639" y="-96252"/>
            <a:ext cx="12180722" cy="7138736"/>
          </a:xfrm>
          <a:prstGeom prst="rect">
            <a:avLst/>
          </a:prstGeom>
        </p:spPr>
      </p:pic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65B6FF8-7D4A-422F-BC93-134572A74A11}"/>
              </a:ext>
            </a:extLst>
          </p:cNvPr>
          <p:cNvSpPr/>
          <p:nvPr userDrawn="1"/>
        </p:nvSpPr>
        <p:spPr>
          <a:xfrm>
            <a:off x="3797954" y="2338815"/>
            <a:ext cx="4596092" cy="1186730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3FB69-5832-4AA0-8601-BBDC521A92B0}"/>
              </a:ext>
            </a:extLst>
          </p:cNvPr>
          <p:cNvSpPr txBox="1"/>
          <p:nvPr userDrawn="1"/>
        </p:nvSpPr>
        <p:spPr>
          <a:xfrm>
            <a:off x="3659744" y="3737550"/>
            <a:ext cx="345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интегрируем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26699278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1 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78790-9824-2F47-92E5-C741E93BE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b="9357"/>
          <a:stretch/>
        </p:blipFill>
        <p:spPr>
          <a:xfrm>
            <a:off x="5638" y="0"/>
            <a:ext cx="12186361" cy="5574632"/>
          </a:xfrm>
          <a:prstGeom prst="rect">
            <a:avLst/>
          </a:prstGeom>
        </p:spPr>
      </p:pic>
      <p:sp>
        <p:nvSpPr>
          <p:cNvPr id="4" name="Рисунок 10">
            <a:extLst>
              <a:ext uri="{FF2B5EF4-FFF2-40B4-BE49-F238E27FC236}">
                <a16:creationId xmlns:a16="http://schemas.microsoft.com/office/drawing/2014/main" id="{4DAF31D9-9FF8-E84E-BBBD-42C809BAA50E}"/>
              </a:ext>
            </a:extLst>
          </p:cNvPr>
          <p:cNvSpPr/>
          <p:nvPr userDrawn="1"/>
        </p:nvSpPr>
        <p:spPr>
          <a:xfrm>
            <a:off x="3797954" y="1739566"/>
            <a:ext cx="4596092" cy="1186730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E2DD7-AC16-2644-B3F2-579F19C21372}"/>
              </a:ext>
            </a:extLst>
          </p:cNvPr>
          <p:cNvSpPr txBox="1"/>
          <p:nvPr userDrawn="1"/>
        </p:nvSpPr>
        <p:spPr>
          <a:xfrm>
            <a:off x="3659744" y="3138301"/>
            <a:ext cx="345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интегрируем будущее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BB316170-C817-9E4A-B408-2F1B2DB5CF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7708" y="5914611"/>
            <a:ext cx="3443605" cy="2225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800" b="1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Автор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53B018DB-CD21-5B4D-A6A8-45A29B143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708" y="6283580"/>
            <a:ext cx="3443605" cy="2607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lang="ru-RU" sz="16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F182801B-5D2F-3941-B58C-83CD42DAC1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6139" y="5914610"/>
            <a:ext cx="3450700" cy="6297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6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Телефон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Телефон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2EAFE25E-552A-B841-83BC-5CDF072C3A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1664" y="5914611"/>
            <a:ext cx="3449112" cy="6297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6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Почта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ru-RU" dirty="0"/>
              <a:t>Сайт</a:t>
            </a:r>
          </a:p>
        </p:txBody>
      </p:sp>
    </p:spTree>
    <p:extLst>
      <p:ext uri="{BB962C8B-B14F-4D97-AF65-F5344CB8AC3E}">
        <p14:creationId xmlns:p14="http://schemas.microsoft.com/office/powerpoint/2010/main" val="27324789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B0CF3-8732-EA4C-860F-1C69DF37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84" y="-516356"/>
            <a:ext cx="6482032" cy="4861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BF4E8-C068-5F41-B969-CA0B1EF07F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" y="2832796"/>
            <a:ext cx="4968978" cy="4039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5BAEF-7B5C-6D4B-9454-507660A05B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49" y="2304811"/>
            <a:ext cx="4699751" cy="45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0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B0CF3-8732-EA4C-860F-1C69DF37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84" y="-516356"/>
            <a:ext cx="6482032" cy="4861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2BF4E8-C068-5F41-B969-CA0B1EF07F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" y="2832796"/>
            <a:ext cx="4968978" cy="4039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5BAEF-7B5C-6D4B-9454-507660A05B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49" y="2304811"/>
            <a:ext cx="4699751" cy="45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96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04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ABBDB26A-259D-4712-8FC8-D0E6A9E7FC41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Рисунок 10">
            <a:extLst>
              <a:ext uri="{FF2B5EF4-FFF2-40B4-BE49-F238E27FC236}">
                <a16:creationId xmlns:a16="http://schemas.microsoft.com/office/drawing/2014/main" id="{F9FC6A3C-35D5-4194-9062-2A592C1311C9}"/>
              </a:ext>
            </a:extLst>
          </p:cNvPr>
          <p:cNvSpPr/>
          <p:nvPr userDrawn="1"/>
        </p:nvSpPr>
        <p:spPr>
          <a:xfrm>
            <a:off x="677672" y="6339952"/>
            <a:ext cx="700136" cy="180778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rgbClr val="00A460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Заголовок 55">
            <a:extLst>
              <a:ext uri="{FF2B5EF4-FFF2-40B4-BE49-F238E27FC236}">
                <a16:creationId xmlns:a16="http://schemas.microsoft.com/office/drawing/2014/main" id="{687B8E69-3BC0-E840-9229-2EA1FFEBC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257" y="601617"/>
            <a:ext cx="10568517" cy="5539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ЗАГОЛОВОК ОСНОВНОЙ</a:t>
            </a:r>
          </a:p>
        </p:txBody>
      </p:sp>
      <p:sp>
        <p:nvSpPr>
          <p:cNvPr id="19" name="Номер слайда 36">
            <a:extLst>
              <a:ext uri="{FF2B5EF4-FFF2-40B4-BE49-F238E27FC236}">
                <a16:creationId xmlns:a16="http://schemas.microsoft.com/office/drawing/2014/main" id="{8A411ADC-DC8A-EF46-86F6-34B10D2F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4655" y="6360428"/>
            <a:ext cx="2654968" cy="200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8676C"/>
                </a:solidFill>
                <a:latin typeface="+mn-lt"/>
              </a:defRPr>
            </a:lvl1pPr>
          </a:lstStyle>
          <a:p>
            <a:fld id="{C873F048-D532-42BD-AB62-65362725066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Текст 61">
            <a:extLst>
              <a:ext uri="{FF2B5EF4-FFF2-40B4-BE49-F238E27FC236}">
                <a16:creationId xmlns:a16="http://schemas.microsoft.com/office/drawing/2014/main" id="{B0FFB742-6F37-9B4C-B55E-119864BC9B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2258" y="1612290"/>
            <a:ext cx="3439054" cy="302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5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8" name="Текст 61">
            <a:extLst>
              <a:ext uri="{FF2B5EF4-FFF2-40B4-BE49-F238E27FC236}">
                <a16:creationId xmlns:a16="http://schemas.microsoft.com/office/drawing/2014/main" id="{7846AEBF-CE44-B744-A333-5AF5756BC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257" y="1972615"/>
            <a:ext cx="3439055" cy="7955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</a:t>
            </a:r>
            <a:endParaRPr lang="ru-RU" dirty="0"/>
          </a:p>
        </p:txBody>
      </p:sp>
      <p:sp>
        <p:nvSpPr>
          <p:cNvPr id="9" name="Текст 61">
            <a:extLst>
              <a:ext uri="{FF2B5EF4-FFF2-40B4-BE49-F238E27FC236}">
                <a16:creationId xmlns:a16="http://schemas.microsoft.com/office/drawing/2014/main" id="{A01BCBDE-FBC4-BB43-A3C1-60E8200D14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8675" y="1612290"/>
            <a:ext cx="3439054" cy="302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5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1">
            <a:extLst>
              <a:ext uri="{FF2B5EF4-FFF2-40B4-BE49-F238E27FC236}">
                <a16:creationId xmlns:a16="http://schemas.microsoft.com/office/drawing/2014/main" id="{D3406DC4-B4EE-F448-A831-2C0A8A63DB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8674" y="1972615"/>
            <a:ext cx="3439055" cy="7955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</a:t>
            </a:r>
            <a:endParaRPr lang="ru-RU" dirty="0"/>
          </a:p>
        </p:txBody>
      </p:sp>
      <p:sp>
        <p:nvSpPr>
          <p:cNvPr id="11" name="Текст 61">
            <a:extLst>
              <a:ext uri="{FF2B5EF4-FFF2-40B4-BE49-F238E27FC236}">
                <a16:creationId xmlns:a16="http://schemas.microsoft.com/office/drawing/2014/main" id="{13157281-4960-BE47-9EBD-444C80523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2258" y="4398862"/>
            <a:ext cx="3439054" cy="302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5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2" name="Текст 61">
            <a:extLst>
              <a:ext uri="{FF2B5EF4-FFF2-40B4-BE49-F238E27FC236}">
                <a16:creationId xmlns:a16="http://schemas.microsoft.com/office/drawing/2014/main" id="{7E7D01EB-D52E-EB4E-B147-6283FDA1BA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2257" y="4759187"/>
            <a:ext cx="3439055" cy="7955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</a:t>
            </a:r>
            <a:endParaRPr lang="ru-RU" dirty="0"/>
          </a:p>
        </p:txBody>
      </p:sp>
      <p:sp>
        <p:nvSpPr>
          <p:cNvPr id="13" name="Текст 61">
            <a:extLst>
              <a:ext uri="{FF2B5EF4-FFF2-40B4-BE49-F238E27FC236}">
                <a16:creationId xmlns:a16="http://schemas.microsoft.com/office/drawing/2014/main" id="{5DCC32AF-4B96-4444-B5C8-A408E2824E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8675" y="4398862"/>
            <a:ext cx="3439054" cy="3029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500" b="1" kern="1200" dirty="0">
                <a:solidFill>
                  <a:schemeClr val="tx1"/>
                </a:solidFill>
                <a:latin typeface="+mj-lt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4" name="Текст 61">
            <a:extLst>
              <a:ext uri="{FF2B5EF4-FFF2-40B4-BE49-F238E27FC236}">
                <a16:creationId xmlns:a16="http://schemas.microsoft.com/office/drawing/2014/main" id="{A5E53839-A3A1-A54E-B76B-EBADE2E167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8674" y="4759187"/>
            <a:ext cx="3439055" cy="7955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63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3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487" y="1407375"/>
            <a:ext cx="8996858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C1C301F-F6DF-41CC-8A6D-8CE21350CF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903" y="3894768"/>
            <a:ext cx="8997950" cy="13096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uk-UA" dirty="0"/>
              <a:t>ПОДЗАГОЛОВОК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3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9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7F0E95D-DF97-4BF2-9C6E-C0BAE488D2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2066" y="2401611"/>
            <a:ext cx="7819700" cy="2054776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E5CFEA-5819-4A98-A07E-FBB09C3F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2976" y="6218665"/>
            <a:ext cx="5457879" cy="3651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ru-RU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076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17">
            <a:extLst>
              <a:ext uri="{FF2B5EF4-FFF2-40B4-BE49-F238E27FC236}">
                <a16:creationId xmlns:a16="http://schemas.microsoft.com/office/drawing/2014/main" id="{AF230A97-4DD3-431E-A975-A81DB7CB4C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4661291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4" y="1298755"/>
            <a:ext cx="9115093" cy="1581804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763D93A6-0811-409C-B9C1-C9A7D81B4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175165"/>
            <a:ext cx="7401910" cy="103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FADF24EE-DDA1-4129-8538-C50ED5DA55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5092215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Руководитель отдела</a:t>
            </a:r>
          </a:p>
        </p:txBody>
      </p:sp>
    </p:spTree>
    <p:extLst>
      <p:ext uri="{BB962C8B-B14F-4D97-AF65-F5344CB8AC3E}">
        <p14:creationId xmlns:p14="http://schemas.microsoft.com/office/powerpoint/2010/main" val="166116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17">
            <a:extLst>
              <a:ext uri="{FF2B5EF4-FFF2-40B4-BE49-F238E27FC236}">
                <a16:creationId xmlns:a16="http://schemas.microsoft.com/office/drawing/2014/main" id="{AF230A97-4DD3-431E-A975-A81DB7CB4C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4661291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4" y="1298755"/>
            <a:ext cx="9115093" cy="1581804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763D93A6-0811-409C-B9C1-C9A7D81B4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175165"/>
            <a:ext cx="7401910" cy="103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FADF24EE-DDA1-4129-8538-C50ED5DA55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5092215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Руководитель отдела</a:t>
            </a:r>
          </a:p>
        </p:txBody>
      </p:sp>
    </p:spTree>
    <p:extLst>
      <p:ext uri="{BB962C8B-B14F-4D97-AF65-F5344CB8AC3E}">
        <p14:creationId xmlns:p14="http://schemas.microsoft.com/office/powerpoint/2010/main" val="27604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8689200-C74B-4BBF-BA15-DF66356DE5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AF230A97-4DD3-431E-A975-A81DB7CB4C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4661291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ACD8C76C-E10A-4281-B34D-EAF7129F232E}"/>
              </a:ext>
            </a:extLst>
          </p:cNvPr>
          <p:cNvSpPr txBox="1">
            <a:spLocks/>
          </p:cNvSpPr>
          <p:nvPr userDrawn="1"/>
        </p:nvSpPr>
        <p:spPr>
          <a:xfrm>
            <a:off x="554424" y="4033237"/>
            <a:ext cx="5720255" cy="103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68676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783E791F-E725-49AC-B09D-51F5D43E8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4" y="1298755"/>
            <a:ext cx="9115093" cy="1581804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763D93A6-0811-409C-B9C1-C9A7D81B4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3175165"/>
            <a:ext cx="7401910" cy="103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ПОДЗАГОЛОВОК ПРЕЗЕНТАЦИИ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FADF24EE-DDA1-4129-8538-C50ED5DA55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5092215"/>
            <a:ext cx="5362903" cy="40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Руководитель отдела</a:t>
            </a:r>
          </a:p>
        </p:txBody>
      </p:sp>
    </p:spTree>
    <p:extLst>
      <p:ext uri="{BB962C8B-B14F-4D97-AF65-F5344CB8AC3E}">
        <p14:creationId xmlns:p14="http://schemas.microsoft.com/office/powerpoint/2010/main" val="186250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81BC316-DE0E-47FB-8BBC-73BDB987FD2D}"/>
              </a:ext>
            </a:extLst>
          </p:cNvPr>
          <p:cNvGrpSpPr/>
          <p:nvPr userDrawn="1"/>
        </p:nvGrpSpPr>
        <p:grpSpPr>
          <a:xfrm>
            <a:off x="695081" y="2822839"/>
            <a:ext cx="10801594" cy="6156853"/>
            <a:chOff x="676031" y="360947"/>
            <a:chExt cx="10801594" cy="6156853"/>
          </a:xfrm>
          <a:noFill/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B4051EA-9E6A-4E6A-BC7A-ED2D4D3E486A}"/>
                </a:ext>
              </a:extLst>
            </p:cNvPr>
            <p:cNvSpPr/>
            <p:nvPr/>
          </p:nvSpPr>
          <p:spPr>
            <a:xfrm>
              <a:off x="676275" y="565484"/>
              <a:ext cx="10801350" cy="5715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32D53B9B-CF68-4EE6-A29F-B0B6FA836676}"/>
                </a:ext>
              </a:extLst>
            </p:cNvPr>
            <p:cNvCxnSpPr>
              <a:cxnSpLocks/>
            </p:cNvCxnSpPr>
            <p:nvPr/>
          </p:nvCxnSpPr>
          <p:spPr>
            <a:xfrm>
              <a:off x="676031" y="360947"/>
              <a:ext cx="10800861" cy="0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A7972D0-4676-40DA-A8AF-F9FC69506477}"/>
                </a:ext>
              </a:extLst>
            </p:cNvPr>
            <p:cNvGrpSpPr/>
            <p:nvPr/>
          </p:nvGrpSpPr>
          <p:grpSpPr>
            <a:xfrm>
              <a:off x="5347549" y="571501"/>
              <a:ext cx="143995" cy="5713196"/>
              <a:chOff x="5347549" y="605792"/>
              <a:chExt cx="143995" cy="5678904"/>
            </a:xfrm>
            <a:grpFill/>
          </p:grpSpPr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FB1A76B9-12C3-4693-A488-C4F1B7C24A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7549" y="605792"/>
                <a:ext cx="0" cy="5678904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B12D7F52-F5A4-4CC5-8840-23D836220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544" y="605792"/>
                <a:ext cx="0" cy="5678904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2FFC41F-AF78-447B-B7B7-384B45C23812}"/>
                </a:ext>
              </a:extLst>
            </p:cNvPr>
            <p:cNvGrpSpPr/>
            <p:nvPr/>
          </p:nvGrpSpPr>
          <p:grpSpPr>
            <a:xfrm>
              <a:off x="1754405" y="571500"/>
              <a:ext cx="143995" cy="5708229"/>
              <a:chOff x="1754405" y="514350"/>
              <a:chExt cx="143995" cy="5765379"/>
            </a:xfrm>
            <a:grpFill/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C0710773-9173-460D-861E-7AFA49C94F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54405" y="514350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F963CCC8-B135-4CBC-B3CB-A89B5DC3C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8400" y="514350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FB40E869-59B9-43BD-A284-8A19FFE83CA7}"/>
                </a:ext>
              </a:extLst>
            </p:cNvPr>
            <p:cNvGrpSpPr/>
            <p:nvPr/>
          </p:nvGrpSpPr>
          <p:grpSpPr>
            <a:xfrm>
              <a:off x="2952388" y="561975"/>
              <a:ext cx="143995" cy="5717754"/>
              <a:chOff x="2952388" y="514350"/>
              <a:chExt cx="143995" cy="5765379"/>
            </a:xfrm>
            <a:grpFill/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F477973F-24B9-4A90-9408-83B9A1AB6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2388" y="514350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F663DB9D-059B-44F8-BA59-704D8C65C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6383" y="514350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CE128876-E731-46C6-BC9B-1D25246DF8C7}"/>
                </a:ext>
              </a:extLst>
            </p:cNvPr>
            <p:cNvGrpSpPr/>
            <p:nvPr/>
          </p:nvGrpSpPr>
          <p:grpSpPr>
            <a:xfrm>
              <a:off x="4147674" y="561975"/>
              <a:ext cx="143995" cy="5722878"/>
              <a:chOff x="4147674" y="519474"/>
              <a:chExt cx="143995" cy="576537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CBD5945-CFED-4EBE-90E9-4C98CC21A2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7674" y="51947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8C811767-95F1-4A5F-BBB6-AD631E0AC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1669" y="51947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86897FF2-3388-4A8E-8317-E5FD2CDF4FEF}"/>
                </a:ext>
              </a:extLst>
            </p:cNvPr>
            <p:cNvGrpSpPr/>
            <p:nvPr/>
          </p:nvGrpSpPr>
          <p:grpSpPr>
            <a:xfrm>
              <a:off x="6548761" y="561874"/>
              <a:ext cx="143995" cy="5715101"/>
              <a:chOff x="6548761" y="561874"/>
              <a:chExt cx="143995" cy="5765379"/>
            </a:xfrm>
            <a:grpFill/>
          </p:grpSpPr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BD75818E-FD2E-4B83-BABC-1DDF2F9AEE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8761" y="56187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97469518-CD6E-4E2D-858A-C99113C992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2756" y="56187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C5C54D29-5997-4D66-83FC-3169A413F845}"/>
                </a:ext>
              </a:extLst>
            </p:cNvPr>
            <p:cNvGrpSpPr/>
            <p:nvPr/>
          </p:nvGrpSpPr>
          <p:grpSpPr>
            <a:xfrm>
              <a:off x="7745175" y="561975"/>
              <a:ext cx="143995" cy="5729288"/>
              <a:chOff x="7745175" y="547636"/>
              <a:chExt cx="143995" cy="5765379"/>
            </a:xfrm>
            <a:grpFill/>
          </p:grpSpPr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EDDB772F-BE43-488E-9227-88F573559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5175" y="547636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98F34AC8-D2E4-4EC4-B01C-C1455E67C8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9170" y="547636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6CBBA7F-A048-461E-9B1E-D18DAFBD9006}"/>
                </a:ext>
              </a:extLst>
            </p:cNvPr>
            <p:cNvGrpSpPr/>
            <p:nvPr/>
          </p:nvGrpSpPr>
          <p:grpSpPr>
            <a:xfrm>
              <a:off x="8941590" y="564723"/>
              <a:ext cx="143995" cy="5717015"/>
              <a:chOff x="8941590" y="564723"/>
              <a:chExt cx="143995" cy="576537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621A5CBD-0215-42CB-8D60-C71AE935B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41590" y="564723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97D74753-9185-46A6-98FF-F521DEAFF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5585" y="564723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38F37E05-7C46-49B2-A331-76090A4D5505}"/>
                </a:ext>
              </a:extLst>
            </p:cNvPr>
            <p:cNvGrpSpPr/>
            <p:nvPr/>
          </p:nvGrpSpPr>
          <p:grpSpPr>
            <a:xfrm>
              <a:off x="10141191" y="561975"/>
              <a:ext cx="143995" cy="5724526"/>
              <a:chOff x="10141191" y="550484"/>
              <a:chExt cx="143995" cy="5765379"/>
            </a:xfrm>
            <a:grpFill/>
          </p:grpSpPr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79D78AB0-4B35-41CE-ACC1-81BF27B2D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1191" y="55048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2149D60E-3759-4848-A6A2-33B0A17EF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5186" y="550484"/>
                <a:ext cx="0" cy="5765379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EF5C85C-3A2D-4E52-897B-0B8BB21FB337}"/>
                </a:ext>
              </a:extLst>
            </p:cNvPr>
            <p:cNvCxnSpPr>
              <a:cxnSpLocks/>
            </p:cNvCxnSpPr>
            <p:nvPr/>
          </p:nvCxnSpPr>
          <p:spPr>
            <a:xfrm>
              <a:off x="676031" y="6517800"/>
              <a:ext cx="10796954" cy="0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C194CA8-EE8B-4846-AFD0-BA2F837B12A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91" y="1607400"/>
              <a:ext cx="10765704" cy="0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52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2" r:id="rId2"/>
    <p:sldLayoutId id="2147483746" r:id="rId3"/>
    <p:sldLayoutId id="2147483747" r:id="rId4"/>
    <p:sldLayoutId id="2147483765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674" r:id="rId12"/>
    <p:sldLayoutId id="2147483713" r:id="rId13"/>
    <p:sldLayoutId id="2147483768" r:id="rId14"/>
    <p:sldLayoutId id="2147483767" r:id="rId15"/>
    <p:sldLayoutId id="2147483766" r:id="rId16"/>
    <p:sldLayoutId id="2147483712" r:id="rId17"/>
    <p:sldLayoutId id="2147483774" r:id="rId18"/>
    <p:sldLayoutId id="2147483695" r:id="rId19"/>
    <p:sldLayoutId id="2147483754" r:id="rId20"/>
    <p:sldLayoutId id="2147483756" r:id="rId21"/>
    <p:sldLayoutId id="2147483757" r:id="rId22"/>
    <p:sldLayoutId id="2147483755" r:id="rId23"/>
    <p:sldLayoutId id="2147483710" r:id="rId24"/>
    <p:sldLayoutId id="2147483734" r:id="rId25"/>
    <p:sldLayoutId id="2147483759" r:id="rId26"/>
    <p:sldLayoutId id="2147483718" r:id="rId27"/>
    <p:sldLayoutId id="2147483777" r:id="rId28"/>
    <p:sldLayoutId id="2147483732" r:id="rId29"/>
    <p:sldLayoutId id="2147483764" r:id="rId30"/>
    <p:sldLayoutId id="2147483696" r:id="rId31"/>
    <p:sldLayoutId id="2147483760" r:id="rId32"/>
    <p:sldLayoutId id="2147483761" r:id="rId33"/>
    <p:sldLayoutId id="2147483758" r:id="rId34"/>
    <p:sldLayoutId id="2147483735" r:id="rId35"/>
    <p:sldLayoutId id="2147483762" r:id="rId36"/>
    <p:sldLayoutId id="2147483763" r:id="rId37"/>
    <p:sldLayoutId id="2147483740" r:id="rId38"/>
    <p:sldLayoutId id="2147483676" r:id="rId39"/>
    <p:sldLayoutId id="2147483741" r:id="rId40"/>
    <p:sldLayoutId id="2147483704" r:id="rId41"/>
    <p:sldLayoutId id="2147483736" r:id="rId42"/>
    <p:sldLayoutId id="2147483738" r:id="rId43"/>
    <p:sldLayoutId id="2147483739" r:id="rId44"/>
    <p:sldLayoutId id="2147483775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6" userDrawn="1">
          <p15:clr>
            <a:srgbClr val="F26B43"/>
          </p15:clr>
        </p15:guide>
        <p15:guide id="2" pos="1118" userDrawn="1">
          <p15:clr>
            <a:srgbClr val="F26B43"/>
          </p15:clr>
        </p15:guide>
        <p15:guide id="3" pos="1186" userDrawn="1">
          <p15:clr>
            <a:srgbClr val="F26B43"/>
          </p15:clr>
        </p15:guide>
        <p15:guide id="4" pos="1867" userDrawn="1">
          <p15:clr>
            <a:srgbClr val="F26B43"/>
          </p15:clr>
        </p15:guide>
        <p15:guide id="5" pos="1935" userDrawn="1">
          <p15:clr>
            <a:srgbClr val="F26B43"/>
          </p15:clr>
        </p15:guide>
        <p15:guide id="6" pos="2615" userDrawn="1">
          <p15:clr>
            <a:srgbClr val="F26B43"/>
          </p15:clr>
        </p15:guide>
        <p15:guide id="7" pos="2683" userDrawn="1">
          <p15:clr>
            <a:srgbClr val="F26B43"/>
          </p15:clr>
        </p15:guide>
        <p15:guide id="8" pos="3364" userDrawn="1">
          <p15:clr>
            <a:srgbClr val="F26B43"/>
          </p15:clr>
        </p15:guide>
        <p15:guide id="9" pos="3432" userDrawn="1">
          <p15:clr>
            <a:srgbClr val="F26B43"/>
          </p15:clr>
        </p15:guide>
        <p15:guide id="10" pos="4112" userDrawn="1">
          <p15:clr>
            <a:srgbClr val="F26B43"/>
          </p15:clr>
        </p15:guide>
        <p15:guide id="11" pos="4180" userDrawn="1">
          <p15:clr>
            <a:srgbClr val="F26B43"/>
          </p15:clr>
        </p15:guide>
        <p15:guide id="12" pos="4861" userDrawn="1">
          <p15:clr>
            <a:srgbClr val="F26B43"/>
          </p15:clr>
        </p15:guide>
        <p15:guide id="13" pos="4929" userDrawn="1">
          <p15:clr>
            <a:srgbClr val="F26B43"/>
          </p15:clr>
        </p15:guide>
        <p15:guide id="14" pos="5609" userDrawn="1">
          <p15:clr>
            <a:srgbClr val="F26B43"/>
          </p15:clr>
        </p15:guide>
        <p15:guide id="15" pos="5677" userDrawn="1">
          <p15:clr>
            <a:srgbClr val="F26B43"/>
          </p15:clr>
        </p15:guide>
        <p15:guide id="16" pos="6357" userDrawn="1">
          <p15:clr>
            <a:srgbClr val="F26B43"/>
          </p15:clr>
        </p15:guide>
        <p15:guide id="17" pos="6425" userDrawn="1">
          <p15:clr>
            <a:srgbClr val="F26B43"/>
          </p15:clr>
        </p15:guide>
        <p15:guide id="18" pos="7106" userDrawn="1">
          <p15:clr>
            <a:srgbClr val="F26B43"/>
          </p15:clr>
        </p15:guide>
        <p15:guide id="19" pos="7174" userDrawn="1">
          <p15:clr>
            <a:srgbClr val="F26B43"/>
          </p15:clr>
        </p15:guide>
        <p15:guide id="20" orient="horz" pos="3906" userDrawn="1">
          <p15:clr>
            <a:srgbClr val="F26B43"/>
          </p15:clr>
        </p15:guide>
        <p15:guide id="21" orient="horz" pos="368" userDrawn="1">
          <p15:clr>
            <a:srgbClr val="F26B43"/>
          </p15:clr>
        </p15:guide>
        <p15:guide id="22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file:///C:\Program%20Files%20(x86)\Deloitte\PPT%20Class\Pics\Default\label_C_black.p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2DD44-2BAD-7348-879A-081930CE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0722" cy="6858000"/>
          </a:xfrm>
          <a:prstGeom prst="rect">
            <a:avLst/>
          </a:prstGeom>
        </p:spPr>
      </p:pic>
      <p:sp>
        <p:nvSpPr>
          <p:cNvPr id="5" name="Рисунок 10">
            <a:extLst>
              <a:ext uri="{FF2B5EF4-FFF2-40B4-BE49-F238E27FC236}">
                <a16:creationId xmlns:a16="http://schemas.microsoft.com/office/drawing/2014/main" id="{33E42A24-59A9-6B47-8791-11C323A000A7}"/>
              </a:ext>
            </a:extLst>
          </p:cNvPr>
          <p:cNvSpPr/>
          <p:nvPr/>
        </p:nvSpPr>
        <p:spPr>
          <a:xfrm>
            <a:off x="677672" y="6155605"/>
            <a:ext cx="1414094" cy="365125"/>
          </a:xfrm>
          <a:custGeom>
            <a:avLst/>
            <a:gdLst>
              <a:gd name="connsiteX0" fmla="*/ 336523 w 1360664"/>
              <a:gd name="connsiteY0" fmla="*/ 6698 h 351328"/>
              <a:gd name="connsiteX1" fmla="*/ 473765 w 1360664"/>
              <a:gd name="connsiteY1" fmla="*/ 6698 h 351328"/>
              <a:gd name="connsiteX2" fmla="*/ 622521 w 1360664"/>
              <a:gd name="connsiteY2" fmla="*/ 132659 h 351328"/>
              <a:gd name="connsiteX3" fmla="*/ 470005 w 1360664"/>
              <a:gd name="connsiteY3" fmla="*/ 260030 h 351328"/>
              <a:gd name="connsiteX4" fmla="*/ 415367 w 1360664"/>
              <a:gd name="connsiteY4" fmla="*/ 260030 h 351328"/>
              <a:gd name="connsiteX5" fmla="*/ 415367 w 1360664"/>
              <a:gd name="connsiteY5" fmla="*/ 347569 h 351328"/>
              <a:gd name="connsiteX6" fmla="*/ 336758 w 1360664"/>
              <a:gd name="connsiteY6" fmla="*/ 347569 h 351328"/>
              <a:gd name="connsiteX7" fmla="*/ 336758 w 1360664"/>
              <a:gd name="connsiteY7" fmla="*/ 6698 h 351328"/>
              <a:gd name="connsiteX8" fmla="*/ 336523 w 1360664"/>
              <a:gd name="connsiteY8" fmla="*/ 6698 h 351328"/>
              <a:gd name="connsiteX9" fmla="*/ 651192 w 1360664"/>
              <a:gd name="connsiteY9" fmla="*/ 176134 h 351328"/>
              <a:gd name="connsiteX10" fmla="*/ 829911 w 1360664"/>
              <a:gd name="connsiteY10" fmla="*/ 0 h 351328"/>
              <a:gd name="connsiteX11" fmla="*/ 1008748 w 1360664"/>
              <a:gd name="connsiteY11" fmla="*/ 176134 h 351328"/>
              <a:gd name="connsiteX12" fmla="*/ 829911 w 1360664"/>
              <a:gd name="connsiteY12" fmla="*/ 352269 h 351328"/>
              <a:gd name="connsiteX13" fmla="*/ 651192 w 1360664"/>
              <a:gd name="connsiteY13" fmla="*/ 176134 h 351328"/>
              <a:gd name="connsiteX14" fmla="*/ 651192 w 1360664"/>
              <a:gd name="connsiteY14" fmla="*/ 176134 h 351328"/>
              <a:gd name="connsiteX15" fmla="*/ 829911 w 1360664"/>
              <a:gd name="connsiteY15" fmla="*/ 279536 h 351328"/>
              <a:gd name="connsiteX16" fmla="*/ 731798 w 1360664"/>
              <a:gd name="connsiteY16" fmla="*/ 176252 h 351328"/>
              <a:gd name="connsiteX17" fmla="*/ 829911 w 1360664"/>
              <a:gd name="connsiteY17" fmla="*/ 72968 h 351328"/>
              <a:gd name="connsiteX18" fmla="*/ 928025 w 1360664"/>
              <a:gd name="connsiteY18" fmla="*/ 176252 h 351328"/>
              <a:gd name="connsiteX19" fmla="*/ 829911 w 1360664"/>
              <a:gd name="connsiteY19" fmla="*/ 279536 h 351328"/>
              <a:gd name="connsiteX20" fmla="*/ 829911 w 1360664"/>
              <a:gd name="connsiteY20" fmla="*/ 279536 h 351328"/>
              <a:gd name="connsiteX21" fmla="*/ 1140467 w 1360664"/>
              <a:gd name="connsiteY21" fmla="*/ 156277 h 351328"/>
              <a:gd name="connsiteX22" fmla="*/ 1263608 w 1360664"/>
              <a:gd name="connsiteY22" fmla="*/ 6698 h 351328"/>
              <a:gd name="connsiteX23" fmla="*/ 1355964 w 1360664"/>
              <a:gd name="connsiteY23" fmla="*/ 6698 h 351328"/>
              <a:gd name="connsiteX24" fmla="*/ 1217900 w 1360664"/>
              <a:gd name="connsiteY24" fmla="*/ 168262 h 351328"/>
              <a:gd name="connsiteX25" fmla="*/ 1361017 w 1360664"/>
              <a:gd name="connsiteY25" fmla="*/ 347569 h 351328"/>
              <a:gd name="connsiteX26" fmla="*/ 1261023 w 1360664"/>
              <a:gd name="connsiteY26" fmla="*/ 347569 h 351328"/>
              <a:gd name="connsiteX27" fmla="*/ 1140467 w 1360664"/>
              <a:gd name="connsiteY27" fmla="*/ 192115 h 351328"/>
              <a:gd name="connsiteX28" fmla="*/ 1140467 w 1360664"/>
              <a:gd name="connsiteY28" fmla="*/ 347451 h 351328"/>
              <a:gd name="connsiteX29" fmla="*/ 1061859 w 1360664"/>
              <a:gd name="connsiteY29" fmla="*/ 347451 h 351328"/>
              <a:gd name="connsiteX30" fmla="*/ 1061859 w 1360664"/>
              <a:gd name="connsiteY30" fmla="*/ 6698 h 351328"/>
              <a:gd name="connsiteX31" fmla="*/ 1140467 w 1360664"/>
              <a:gd name="connsiteY31" fmla="*/ 6698 h 351328"/>
              <a:gd name="connsiteX32" fmla="*/ 1140467 w 1360664"/>
              <a:gd name="connsiteY32" fmla="*/ 156277 h 351328"/>
              <a:gd name="connsiteX33" fmla="*/ 1140467 w 1360664"/>
              <a:gd name="connsiteY33" fmla="*/ 156277 h 351328"/>
              <a:gd name="connsiteX34" fmla="*/ 78608 w 1360664"/>
              <a:gd name="connsiteY34" fmla="*/ 156277 h 351328"/>
              <a:gd name="connsiteX35" fmla="*/ 201750 w 1360664"/>
              <a:gd name="connsiteY35" fmla="*/ 6698 h 351328"/>
              <a:gd name="connsiteX36" fmla="*/ 294106 w 1360664"/>
              <a:gd name="connsiteY36" fmla="*/ 6698 h 351328"/>
              <a:gd name="connsiteX37" fmla="*/ 156042 w 1360664"/>
              <a:gd name="connsiteY37" fmla="*/ 168262 h 351328"/>
              <a:gd name="connsiteX38" fmla="*/ 299158 w 1360664"/>
              <a:gd name="connsiteY38" fmla="*/ 347569 h 351328"/>
              <a:gd name="connsiteX39" fmla="*/ 199282 w 1360664"/>
              <a:gd name="connsiteY39" fmla="*/ 347569 h 351328"/>
              <a:gd name="connsiteX40" fmla="*/ 78608 w 1360664"/>
              <a:gd name="connsiteY40" fmla="*/ 192115 h 351328"/>
              <a:gd name="connsiteX41" fmla="*/ 78608 w 1360664"/>
              <a:gd name="connsiteY41" fmla="*/ 347451 h 351328"/>
              <a:gd name="connsiteX42" fmla="*/ 0 w 1360664"/>
              <a:gd name="connsiteY42" fmla="*/ 347451 h 351328"/>
              <a:gd name="connsiteX43" fmla="*/ 0 w 1360664"/>
              <a:gd name="connsiteY43" fmla="*/ 6698 h 351328"/>
              <a:gd name="connsiteX44" fmla="*/ 78608 w 1360664"/>
              <a:gd name="connsiteY44" fmla="*/ 6698 h 351328"/>
              <a:gd name="connsiteX45" fmla="*/ 78608 w 1360664"/>
              <a:gd name="connsiteY45" fmla="*/ 156277 h 351328"/>
              <a:gd name="connsiteX46" fmla="*/ 78608 w 1360664"/>
              <a:gd name="connsiteY46" fmla="*/ 156277 h 351328"/>
              <a:gd name="connsiteX47" fmla="*/ 415132 w 1360664"/>
              <a:gd name="connsiteY47" fmla="*/ 75671 h 351328"/>
              <a:gd name="connsiteX48" fmla="*/ 415132 w 1360664"/>
              <a:gd name="connsiteY48" fmla="*/ 192350 h 351328"/>
              <a:gd name="connsiteX49" fmla="*/ 462132 w 1360664"/>
              <a:gd name="connsiteY49" fmla="*/ 192350 h 351328"/>
              <a:gd name="connsiteX50" fmla="*/ 541681 w 1360664"/>
              <a:gd name="connsiteY50" fmla="*/ 132777 h 351328"/>
              <a:gd name="connsiteX51" fmla="*/ 466715 w 1360664"/>
              <a:gd name="connsiteY51" fmla="*/ 75553 h 351328"/>
              <a:gd name="connsiteX52" fmla="*/ 415132 w 1360664"/>
              <a:gd name="connsiteY52" fmla="*/ 75553 h 351328"/>
              <a:gd name="connsiteX53" fmla="*/ 415132 w 1360664"/>
              <a:gd name="connsiteY53" fmla="*/ 75671 h 35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360664" h="351328">
                <a:moveTo>
                  <a:pt x="336523" y="6698"/>
                </a:moveTo>
                <a:lnTo>
                  <a:pt x="473765" y="6698"/>
                </a:lnTo>
                <a:cubicBezTo>
                  <a:pt x="569763" y="6698"/>
                  <a:pt x="622521" y="58281"/>
                  <a:pt x="622521" y="132659"/>
                </a:cubicBezTo>
                <a:cubicBezTo>
                  <a:pt x="622521" y="207037"/>
                  <a:pt x="567648" y="260030"/>
                  <a:pt x="470005" y="260030"/>
                </a:cubicBezTo>
                <a:lnTo>
                  <a:pt x="415367" y="260030"/>
                </a:lnTo>
                <a:lnTo>
                  <a:pt x="415367" y="347569"/>
                </a:lnTo>
                <a:lnTo>
                  <a:pt x="336758" y="347569"/>
                </a:lnTo>
                <a:lnTo>
                  <a:pt x="336758" y="6698"/>
                </a:lnTo>
                <a:lnTo>
                  <a:pt x="336523" y="6698"/>
                </a:lnTo>
                <a:close/>
                <a:moveTo>
                  <a:pt x="651192" y="176134"/>
                </a:moveTo>
                <a:cubicBezTo>
                  <a:pt x="651192" y="70853"/>
                  <a:pt x="735088" y="0"/>
                  <a:pt x="829911" y="0"/>
                </a:cubicBezTo>
                <a:cubicBezTo>
                  <a:pt x="924735" y="0"/>
                  <a:pt x="1008748" y="67798"/>
                  <a:pt x="1008748" y="176134"/>
                </a:cubicBezTo>
                <a:cubicBezTo>
                  <a:pt x="1008748" y="284471"/>
                  <a:pt x="926850" y="352269"/>
                  <a:pt x="829911" y="352269"/>
                </a:cubicBezTo>
                <a:cubicBezTo>
                  <a:pt x="732973" y="352387"/>
                  <a:pt x="651192" y="281533"/>
                  <a:pt x="651192" y="176134"/>
                </a:cubicBezTo>
                <a:lnTo>
                  <a:pt x="651192" y="176134"/>
                </a:lnTo>
                <a:close/>
                <a:moveTo>
                  <a:pt x="829911" y="279536"/>
                </a:moveTo>
                <a:cubicBezTo>
                  <a:pt x="769750" y="279536"/>
                  <a:pt x="731798" y="232653"/>
                  <a:pt x="731798" y="176252"/>
                </a:cubicBezTo>
                <a:cubicBezTo>
                  <a:pt x="731798" y="119851"/>
                  <a:pt x="769398" y="72968"/>
                  <a:pt x="829911" y="72968"/>
                </a:cubicBezTo>
                <a:cubicBezTo>
                  <a:pt x="890424" y="72968"/>
                  <a:pt x="928025" y="119264"/>
                  <a:pt x="928025" y="176252"/>
                </a:cubicBezTo>
                <a:cubicBezTo>
                  <a:pt x="927907" y="233240"/>
                  <a:pt x="889954" y="279536"/>
                  <a:pt x="829911" y="279536"/>
                </a:cubicBezTo>
                <a:lnTo>
                  <a:pt x="829911" y="279536"/>
                </a:lnTo>
                <a:close/>
                <a:moveTo>
                  <a:pt x="1140467" y="156277"/>
                </a:moveTo>
                <a:lnTo>
                  <a:pt x="1263608" y="6698"/>
                </a:lnTo>
                <a:lnTo>
                  <a:pt x="1355964" y="6698"/>
                </a:lnTo>
                <a:lnTo>
                  <a:pt x="1217900" y="168262"/>
                </a:lnTo>
                <a:lnTo>
                  <a:pt x="1361017" y="347569"/>
                </a:lnTo>
                <a:lnTo>
                  <a:pt x="1261023" y="347569"/>
                </a:lnTo>
                <a:lnTo>
                  <a:pt x="1140467" y="192115"/>
                </a:lnTo>
                <a:lnTo>
                  <a:pt x="1140467" y="347451"/>
                </a:lnTo>
                <a:lnTo>
                  <a:pt x="1061859" y="347451"/>
                </a:lnTo>
                <a:lnTo>
                  <a:pt x="1061859" y="6698"/>
                </a:lnTo>
                <a:lnTo>
                  <a:pt x="1140467" y="6698"/>
                </a:lnTo>
                <a:lnTo>
                  <a:pt x="1140467" y="156277"/>
                </a:lnTo>
                <a:lnTo>
                  <a:pt x="1140467" y="156277"/>
                </a:lnTo>
                <a:close/>
                <a:moveTo>
                  <a:pt x="78608" y="156277"/>
                </a:moveTo>
                <a:lnTo>
                  <a:pt x="201750" y="6698"/>
                </a:lnTo>
                <a:lnTo>
                  <a:pt x="294106" y="6698"/>
                </a:lnTo>
                <a:lnTo>
                  <a:pt x="156042" y="168262"/>
                </a:lnTo>
                <a:lnTo>
                  <a:pt x="299158" y="347569"/>
                </a:lnTo>
                <a:lnTo>
                  <a:pt x="199282" y="347569"/>
                </a:lnTo>
                <a:lnTo>
                  <a:pt x="78608" y="192115"/>
                </a:lnTo>
                <a:lnTo>
                  <a:pt x="78608" y="347451"/>
                </a:lnTo>
                <a:lnTo>
                  <a:pt x="0" y="347451"/>
                </a:lnTo>
                <a:lnTo>
                  <a:pt x="0" y="6698"/>
                </a:lnTo>
                <a:lnTo>
                  <a:pt x="78608" y="6698"/>
                </a:lnTo>
                <a:lnTo>
                  <a:pt x="78608" y="156277"/>
                </a:lnTo>
                <a:lnTo>
                  <a:pt x="78608" y="156277"/>
                </a:lnTo>
                <a:close/>
                <a:moveTo>
                  <a:pt x="415132" y="75671"/>
                </a:moveTo>
                <a:lnTo>
                  <a:pt x="415132" y="192350"/>
                </a:lnTo>
                <a:lnTo>
                  <a:pt x="462132" y="192350"/>
                </a:lnTo>
                <a:cubicBezTo>
                  <a:pt x="518650" y="192350"/>
                  <a:pt x="541681" y="169437"/>
                  <a:pt x="541681" y="132777"/>
                </a:cubicBezTo>
                <a:cubicBezTo>
                  <a:pt x="541681" y="103636"/>
                  <a:pt x="522998" y="75553"/>
                  <a:pt x="466715" y="75553"/>
                </a:cubicBezTo>
                <a:lnTo>
                  <a:pt x="415132" y="75553"/>
                </a:lnTo>
                <a:lnTo>
                  <a:pt x="415132" y="75671"/>
                </a:lnTo>
                <a:close/>
              </a:path>
            </a:pathLst>
          </a:custGeom>
          <a:solidFill>
            <a:schemeClr val="bg1"/>
          </a:solidFill>
          <a:ln w="1168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8438C41-6E96-514C-AC7F-620163B2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КЕЙС №2</a:t>
            </a:r>
            <a:br>
              <a:rPr lang="ru-RU" dirty="0"/>
            </a:br>
            <a:r>
              <a:rPr lang="ru-RU" dirty="0"/>
              <a:t>Бизнес-Аналитика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3C337-FA09-1F45-9FB6-C8C583B3C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2020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28E0E1-8ED2-674E-8278-2EA5D930ECFA}"/>
              </a:ext>
            </a:extLst>
          </p:cNvPr>
          <p:cNvSpPr/>
          <p:nvPr/>
        </p:nvSpPr>
        <p:spPr>
          <a:xfrm>
            <a:off x="9541495" y="5197291"/>
            <a:ext cx="26392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Подготовили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Гудилин</a:t>
            </a:r>
            <a:r>
              <a:rPr lang="ru-RU" sz="2000" dirty="0">
                <a:solidFill>
                  <a:schemeClr val="bg1"/>
                </a:solidFill>
              </a:rPr>
              <a:t> Никита,</a:t>
            </a:r>
          </a:p>
          <a:p>
            <a:r>
              <a:rPr lang="ru-RU" sz="2000" dirty="0">
                <a:solidFill>
                  <a:schemeClr val="bg1"/>
                </a:solidFill>
              </a:rPr>
              <a:t>Кузнецова Варвара,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Летягова</a:t>
            </a:r>
            <a:r>
              <a:rPr lang="ru-RU" sz="2000" dirty="0">
                <a:solidFill>
                  <a:schemeClr val="bg1"/>
                </a:solidFill>
              </a:rPr>
              <a:t> Ольга, </a:t>
            </a:r>
          </a:p>
        </p:txBody>
      </p:sp>
      <p:pic>
        <p:nvPicPr>
          <p:cNvPr id="13" name="label_C_black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40" y="190500"/>
            <a:ext cx="597460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5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76389" y="1131859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КРИТЕРИИ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E2F871-1A1B-DA44-ADE6-A819894EB8CB}"/>
              </a:ext>
            </a:extLst>
          </p:cNvPr>
          <p:cNvSpPr/>
          <p:nvPr/>
        </p:nvSpPr>
        <p:spPr>
          <a:xfrm>
            <a:off x="6100439" y="1045152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971550" lvl="1" indent="-457200" fontAlgn="base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</a:rPr>
              <a:t>Завершен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сроки</a:t>
            </a:r>
            <a:endParaRPr lang="en-US" sz="2400" dirty="0">
              <a:solidFill>
                <a:srgbClr val="000000"/>
              </a:solidFill>
            </a:endParaRPr>
          </a:p>
          <a:p>
            <a:pPr marL="971550" lvl="1" indent="-457200" fontAlgn="base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</a:rPr>
              <a:t>Соблюдены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рамки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бюджета</a:t>
            </a:r>
            <a:endParaRPr lang="en-US" sz="2400" dirty="0">
              <a:solidFill>
                <a:srgbClr val="000000"/>
              </a:solidFill>
            </a:endParaRPr>
          </a:p>
          <a:p>
            <a:pPr marL="971550" lvl="1" indent="-457200" fontAlgn="base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</a:rPr>
              <a:t>Соответствует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бизнес-требованиям</a:t>
            </a:r>
            <a:endParaRPr lang="en-US" sz="2400" dirty="0">
              <a:solidFill>
                <a:srgbClr val="000000"/>
              </a:solidFill>
            </a:endParaRPr>
          </a:p>
          <a:p>
            <a:pPr marL="971550" lvl="1" indent="-457200" fontAlgn="base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</a:rPr>
              <a:t>Соблюдены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технические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ограничения</a:t>
            </a:r>
            <a:endParaRPr lang="en-US" sz="2400" dirty="0">
              <a:solidFill>
                <a:srgbClr val="000000"/>
              </a:solidFill>
            </a:endParaRPr>
          </a:p>
          <a:p>
            <a:pPr marL="971550" lvl="1" indent="-457200" fontAlgn="base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0000"/>
                </a:solidFill>
              </a:rPr>
              <a:t>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бюджет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заложены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трудозатраты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сотрудников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рисками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71F1E0-D5A4-F74E-9CE9-FD627579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МЕТРИКИ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BE27F9-2712-E346-9C6E-5ECD25E8D5B7}"/>
              </a:ext>
            </a:extLst>
          </p:cNvPr>
          <p:cNvSpPr/>
          <p:nvPr/>
        </p:nvSpPr>
        <p:spPr>
          <a:xfrm>
            <a:off x="6096000" y="295504"/>
            <a:ext cx="5257799" cy="61797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spcAft>
                <a:spcPts val="600"/>
              </a:spcAft>
            </a:pPr>
            <a:r>
              <a:rPr lang="en-US" u="sng" dirty="0" err="1">
                <a:solidFill>
                  <a:srgbClr val="000000"/>
                </a:solidFill>
              </a:rPr>
              <a:t>Подход</a:t>
            </a:r>
            <a:r>
              <a:rPr lang="en-US" u="sng" dirty="0">
                <a:solidFill>
                  <a:srgbClr val="000000"/>
                </a:solidFill>
              </a:rPr>
              <a:t> EBM: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Current Value/</a:t>
            </a:r>
            <a:r>
              <a:rPr lang="en-US" dirty="0" err="1">
                <a:solidFill>
                  <a:srgbClr val="000000"/>
                </a:solidFill>
              </a:rPr>
              <a:t>Текущая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ценность</a:t>
            </a:r>
            <a:r>
              <a:rPr lang="en-US" dirty="0">
                <a:solidFill>
                  <a:srgbClr val="000000"/>
                </a:solidFill>
              </a:rPr>
              <a:t> 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Time-to-Market/</a:t>
            </a:r>
            <a:r>
              <a:rPr lang="en-US" dirty="0" err="1">
                <a:solidFill>
                  <a:srgbClr val="000000"/>
                </a:solidFill>
              </a:rPr>
              <a:t>Время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реализации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Ability to Innovate/</a:t>
            </a:r>
            <a:r>
              <a:rPr lang="en-US" dirty="0" err="1">
                <a:solidFill>
                  <a:srgbClr val="000000"/>
                </a:solidFill>
              </a:rPr>
              <a:t>Готовность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инновациям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Unrealized Value/</a:t>
            </a:r>
            <a:r>
              <a:rPr lang="en-US" dirty="0" err="1">
                <a:solidFill>
                  <a:srgbClr val="000000"/>
                </a:solidFill>
              </a:rPr>
              <a:t>Нереализованная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ценность</a:t>
            </a:r>
            <a:br>
              <a:rPr lang="ru-RU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fontAlgn="base">
              <a:spcAft>
                <a:spcPts val="600"/>
              </a:spcAft>
            </a:pPr>
            <a:r>
              <a:rPr lang="en-US" u="sng" dirty="0" err="1">
                <a:solidFill>
                  <a:srgbClr val="000000"/>
                </a:solidFill>
              </a:rPr>
              <a:t>Бизнес</a:t>
            </a:r>
            <a:r>
              <a:rPr lang="en-US" u="sng" dirty="0">
                <a:solidFill>
                  <a:srgbClr val="000000"/>
                </a:solidFill>
              </a:rPr>
              <a:t> </a:t>
            </a:r>
            <a:r>
              <a:rPr lang="en-US" u="sng" dirty="0" err="1">
                <a:solidFill>
                  <a:srgbClr val="000000"/>
                </a:solidFill>
              </a:rPr>
              <a:t>метрики</a:t>
            </a:r>
            <a:r>
              <a:rPr lang="en-US" u="sng" dirty="0">
                <a:solidFill>
                  <a:srgbClr val="000000"/>
                </a:solidFill>
              </a:rPr>
              <a:t>: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LTV, </a:t>
            </a:r>
            <a:r>
              <a:rPr lang="en-US" dirty="0" err="1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пожизненная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ценность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клиента</a:t>
            </a:r>
            <a:r>
              <a:rPr lang="en-US" dirty="0">
                <a:solidFill>
                  <a:srgbClr val="000000"/>
                </a:solidFill>
              </a:rPr>
              <a:t> (Customer Lifetime Value)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 CAC, or Customer Acquisition Cost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ARPA, </a:t>
            </a:r>
            <a:r>
              <a:rPr lang="en-US" dirty="0" err="1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Average Revenue per Account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MRR </a:t>
            </a:r>
            <a:r>
              <a:rPr lang="en-US" dirty="0" err="1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ежемесячный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повторяющийся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доход</a:t>
            </a:r>
            <a:r>
              <a:rPr lang="en-US" dirty="0">
                <a:solidFill>
                  <a:srgbClr val="000000"/>
                </a:solidFill>
              </a:rPr>
              <a:t> (Monthly Recurring Revenue)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Customer churn (</a:t>
            </a:r>
            <a:r>
              <a:rPr lang="en-US" dirty="0" err="1">
                <a:solidFill>
                  <a:srgbClr val="000000"/>
                </a:solidFill>
              </a:rPr>
              <a:t>Отток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клиентов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dirty="0" err="1">
                <a:solidFill>
                  <a:srgbClr val="000000"/>
                </a:solidFill>
              </a:rPr>
              <a:t>и</a:t>
            </a:r>
            <a:r>
              <a:rPr lang="en-US" dirty="0">
                <a:solidFill>
                  <a:srgbClr val="000000"/>
                </a:solidFill>
              </a:rPr>
              <a:t> Revenue churn (</a:t>
            </a:r>
            <a:r>
              <a:rPr lang="en-US" dirty="0" err="1">
                <a:solidFill>
                  <a:srgbClr val="000000"/>
                </a:solidFill>
              </a:rPr>
              <a:t>Отток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доходов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742950" lvl="1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Retention rate (</a:t>
            </a:r>
            <a:r>
              <a:rPr lang="en-US" dirty="0" err="1">
                <a:solidFill>
                  <a:srgbClr val="000000"/>
                </a:solidFill>
              </a:rPr>
              <a:t>Удержание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клиентов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71F1E0-D5A4-F74E-9CE9-FD627579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МЕТРИКИ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125C4-D4AC-9B42-8720-DD9630342E87}"/>
              </a:ext>
            </a:extLst>
          </p:cNvPr>
          <p:cNvSpPr/>
          <p:nvPr/>
        </p:nvSpPr>
        <p:spPr>
          <a:xfrm>
            <a:off x="6096001" y="1045152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2400" u="sng" dirty="0" err="1">
                <a:solidFill>
                  <a:srgbClr val="000000"/>
                </a:solidFill>
              </a:rPr>
              <a:t>Метрики</a:t>
            </a:r>
            <a:r>
              <a:rPr lang="en-US" sz="2400" u="sng" dirty="0">
                <a:solidFill>
                  <a:srgbClr val="000000"/>
                </a:solidFill>
              </a:rPr>
              <a:t> </a:t>
            </a:r>
            <a:r>
              <a:rPr lang="en-US" sz="2400" u="sng" dirty="0" err="1">
                <a:solidFill>
                  <a:srgbClr val="000000"/>
                </a:solidFill>
              </a:rPr>
              <a:t>вовлеченности</a:t>
            </a:r>
            <a:r>
              <a:rPr lang="en-US" sz="2400" u="sng" dirty="0">
                <a:solidFill>
                  <a:srgbClr val="000000"/>
                </a:solidFill>
              </a:rPr>
              <a:t>:</a:t>
            </a:r>
            <a:endParaRPr lang="ru-RU" sz="2400" u="sng" dirty="0">
              <a:solidFill>
                <a:srgbClr val="00000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Количество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сеансов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</a:t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en-US" sz="2400" dirty="0" err="1">
                <a:solidFill>
                  <a:srgbClr val="000000"/>
                </a:solidFill>
              </a:rPr>
              <a:t>пользователя</a:t>
            </a:r>
            <a:r>
              <a:rPr lang="en-US" sz="2400" dirty="0">
                <a:solidFill>
                  <a:srgbClr val="000000"/>
                </a:solidFill>
              </a:rPr>
              <a:t> (Sessions per user)</a:t>
            </a:r>
            <a:endParaRPr lang="ru-RU" sz="2400" dirty="0">
              <a:solidFill>
                <a:srgbClr val="00000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Продолжительность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сессии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для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когорты</a:t>
            </a:r>
            <a:r>
              <a:rPr lang="en-US" sz="2400" dirty="0">
                <a:solidFill>
                  <a:srgbClr val="000000"/>
                </a:solidFill>
              </a:rPr>
              <a:t> (Session duration for a cohort), </a:t>
            </a:r>
            <a:r>
              <a:rPr lang="en-US" sz="2400" dirty="0" err="1">
                <a:solidFill>
                  <a:srgbClr val="000000"/>
                </a:solidFill>
              </a:rPr>
              <a:t>с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течением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времени</a:t>
            </a:r>
            <a:endParaRPr lang="ru-RU" sz="2400" dirty="0">
              <a:solidFill>
                <a:srgbClr val="00000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Количество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ключевых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действий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пользователя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за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сеанс</a:t>
            </a:r>
            <a:r>
              <a:rPr lang="en-US" sz="2400" dirty="0">
                <a:solidFill>
                  <a:srgbClr val="000000"/>
                </a:solidFill>
              </a:rPr>
              <a:t> (key user actions per session)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2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3049712" y="2264321"/>
            <a:ext cx="6092575" cy="2556106"/>
          </a:xfrm>
        </p:spPr>
        <p:txBody>
          <a:bodyPr/>
          <a:lstStyle/>
          <a:p>
            <a:pPr algn="ctr"/>
            <a:r>
              <a:rPr lang="ru-RU" sz="4000" b="0" dirty="0"/>
              <a:t>БИЗНЕС И ФУНКЦИОНАЛЬНЫЕ ТРЕБОВАНИЯ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1817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0F151D-9DAB-6147-8474-035ACB34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БИЗНЕС-ТРЕБОВАНИЯ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C860C3-6E04-5341-AEA4-A6252A986B17}"/>
              </a:ext>
            </a:extLst>
          </p:cNvPr>
          <p:cNvSpPr/>
          <p:nvPr/>
        </p:nvSpPr>
        <p:spPr>
          <a:xfrm>
            <a:off x="6096000" y="295504"/>
            <a:ext cx="5257799" cy="48893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Бизнес-проблема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недостаточное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количество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продаж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причине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наличия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единственного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канала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продаж</a:t>
            </a:r>
            <a:r>
              <a:rPr lang="en-US" sz="2400" dirty="0">
                <a:solidFill>
                  <a:srgbClr val="000000"/>
                </a:solidFill>
              </a:rPr>
              <a:t> - </a:t>
            </a:r>
            <a:r>
              <a:rPr lang="en-US" sz="2400" dirty="0" err="1">
                <a:solidFill>
                  <a:srgbClr val="000000"/>
                </a:solidFill>
              </a:rPr>
              <a:t>через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посредников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  <a:r>
              <a:rPr lang="en-US" sz="2400" dirty="0" err="1">
                <a:solidFill>
                  <a:srgbClr val="000000"/>
                </a:solidFill>
              </a:rPr>
              <a:t>Потеря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процентов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прибыли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вследствие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взаимодействия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посредниками</a:t>
            </a:r>
            <a:r>
              <a:rPr lang="en-US" sz="2400" dirty="0">
                <a:solidFill>
                  <a:srgbClr val="000000"/>
                </a:solidFill>
              </a:rPr>
              <a:t>;</a:t>
            </a:r>
          </a:p>
          <a:p>
            <a:pPr marL="5143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</a:endParaRP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Бизнес-цель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увеличить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количество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продаж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</a:t>
            </a:r>
            <a:r>
              <a:rPr lang="en-US" sz="2400" dirty="0">
                <a:solidFill>
                  <a:srgbClr val="000000"/>
                </a:solidFill>
              </a:rPr>
              <a:t> 30%, </a:t>
            </a:r>
            <a:r>
              <a:rPr lang="en-US" sz="2400" dirty="0" err="1">
                <a:solidFill>
                  <a:srgbClr val="000000"/>
                </a:solidFill>
              </a:rPr>
              <a:t>увеличить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прибыль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компании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реализации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единицы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продукции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</a:t>
            </a:r>
            <a:r>
              <a:rPr lang="en-US" sz="2400" dirty="0">
                <a:solidFill>
                  <a:srgbClr val="000000"/>
                </a:solidFill>
              </a:rPr>
              <a:t> 30%</a:t>
            </a:r>
          </a:p>
          <a:p>
            <a:pPr marL="5143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</a:endParaRP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Решение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онлайн-портал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формате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интернет-магазина</a:t>
            </a:r>
            <a:r>
              <a:rPr lang="en-US" sz="2400" dirty="0">
                <a:solidFill>
                  <a:srgbClr val="000000"/>
                </a:solidFill>
              </a:rPr>
              <a:t> + CRM-</a:t>
            </a:r>
            <a:r>
              <a:rPr lang="en-US" sz="2400" dirty="0" err="1">
                <a:solidFill>
                  <a:srgbClr val="000000"/>
                </a:solidFill>
              </a:rPr>
              <a:t>система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US" sz="24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7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638989-3E5D-1B45-BE74-47EB7B40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6" y="1112969"/>
            <a:ext cx="436985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ФУНКЦИОНАЛЬНЫЕ ТРЕБОВАНИЯ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778A0B1-B697-EE4D-BFF3-E41BED7A1BC7}"/>
              </a:ext>
            </a:extLst>
          </p:cNvPr>
          <p:cNvSpPr/>
          <p:nvPr/>
        </p:nvSpPr>
        <p:spPr>
          <a:xfrm>
            <a:off x="5977375" y="-1"/>
            <a:ext cx="5257799" cy="6721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В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системе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должна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быть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реализована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функция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регистрации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новых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пользователей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система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должна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иметь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механизм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аутентификации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авторизации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пользователей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</a:rPr>
              <a:t>система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должна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выводить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каталоги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продукцией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информацию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о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компании-поставщике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rgbClr val="000000"/>
                </a:solidFill>
              </a:rPr>
              <a:t>С</a:t>
            </a:r>
            <a:r>
              <a:rPr lang="en-US" sz="1400" i="1" dirty="0" err="1">
                <a:solidFill>
                  <a:srgbClr val="000000"/>
                </a:solidFill>
              </a:rPr>
              <a:t>истема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должна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позволять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пользователю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с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ролью</a:t>
            </a:r>
            <a:r>
              <a:rPr lang="en-US" sz="1400" i="1" dirty="0">
                <a:solidFill>
                  <a:srgbClr val="000000"/>
                </a:solidFill>
              </a:rPr>
              <a:t> “</a:t>
            </a:r>
            <a:r>
              <a:rPr lang="en-US" sz="1400" i="1" dirty="0" err="1">
                <a:solidFill>
                  <a:srgbClr val="000000"/>
                </a:solidFill>
              </a:rPr>
              <a:t>администратор</a:t>
            </a:r>
            <a:r>
              <a:rPr lang="en-US" sz="1400" i="1" dirty="0">
                <a:solidFill>
                  <a:srgbClr val="000000"/>
                </a:solidFill>
              </a:rPr>
              <a:t>”: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обновлять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информацию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о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каталогах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продукцией</a:t>
            </a:r>
            <a:endParaRPr lang="en-US" sz="1400" dirty="0">
              <a:solidFill>
                <a:srgbClr val="000000"/>
              </a:solidFill>
            </a:endParaRP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изменять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количество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каталогов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продукцией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загружать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изменять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удалять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продукцию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из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каталогов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обновлять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нормативную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информацию</a:t>
            </a:r>
            <a:endParaRPr lang="en-US" sz="1400" dirty="0">
              <a:solidFill>
                <a:srgbClr val="000000"/>
              </a:solidFill>
            </a:endParaRP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i="1" dirty="0">
                <a:solidFill>
                  <a:srgbClr val="000000"/>
                </a:solidFill>
              </a:rPr>
              <a:t>С</a:t>
            </a:r>
            <a:r>
              <a:rPr lang="en-US" sz="1400" i="1" dirty="0" err="1">
                <a:solidFill>
                  <a:srgbClr val="000000"/>
                </a:solidFill>
              </a:rPr>
              <a:t>истема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должна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позволять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пользователям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с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ролью</a:t>
            </a:r>
            <a:r>
              <a:rPr lang="en-US" sz="1400" i="1" dirty="0">
                <a:solidFill>
                  <a:srgbClr val="000000"/>
                </a:solidFill>
              </a:rPr>
              <a:t> “</a:t>
            </a:r>
            <a:r>
              <a:rPr lang="en-US" sz="1400" i="1" dirty="0" err="1">
                <a:solidFill>
                  <a:srgbClr val="000000"/>
                </a:solidFill>
              </a:rPr>
              <a:t>клиент</a:t>
            </a:r>
            <a:r>
              <a:rPr lang="en-US" sz="1400" i="1" dirty="0">
                <a:solidFill>
                  <a:srgbClr val="000000"/>
                </a:solidFill>
              </a:rPr>
              <a:t>”: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коммуницировать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заказчиком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посредством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чата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иметь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возможность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получить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контактную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</a:t>
            </a:r>
            <a:r>
              <a:rPr lang="en-US" sz="1400" dirty="0">
                <a:solidFill>
                  <a:srgbClr val="000000"/>
                </a:solidFill>
              </a:rPr>
              <a:t>  </a:t>
            </a:r>
            <a:r>
              <a:rPr lang="en-US" sz="1400" dirty="0" err="1">
                <a:solidFill>
                  <a:srgbClr val="000000"/>
                </a:solidFill>
              </a:rPr>
              <a:t>нормативно-правовую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информацию</a:t>
            </a:r>
            <a:r>
              <a:rPr lang="en-US" sz="1400" dirty="0">
                <a:solidFill>
                  <a:srgbClr val="000000"/>
                </a:solidFill>
              </a:rPr>
              <a:t>;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просматривать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каталоги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продукцией</a:t>
            </a:r>
            <a:endParaRPr lang="en-US" sz="1400" dirty="0">
              <a:solidFill>
                <a:srgbClr val="000000"/>
              </a:solidFill>
            </a:endParaRP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иметь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возможность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фильтровать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товары</a:t>
            </a:r>
            <a:r>
              <a:rPr lang="en-US" sz="1400" dirty="0">
                <a:solidFill>
                  <a:srgbClr val="000000"/>
                </a:solidFill>
              </a:rPr>
              <a:t> (</a:t>
            </a:r>
            <a:r>
              <a:rPr lang="en-US" sz="1400" dirty="0" err="1">
                <a:solidFill>
                  <a:srgbClr val="000000"/>
                </a:solidFill>
              </a:rPr>
              <a:t>перечень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фильтров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будет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согласован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на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этапе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разработки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резервировать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товары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посредством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добавления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товара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в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корзину</a:t>
            </a:r>
            <a:endParaRPr lang="en-US" sz="1400" dirty="0">
              <a:solidFill>
                <a:srgbClr val="000000"/>
              </a:solidFill>
            </a:endParaRP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</a:rPr>
              <a:t>оплачивать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в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режиме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онлайн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товары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из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корзины</a:t>
            </a:r>
            <a:endParaRPr lang="en-US" sz="14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3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3049712" y="2150947"/>
            <a:ext cx="6092575" cy="2556106"/>
          </a:xfrm>
        </p:spPr>
        <p:txBody>
          <a:bodyPr/>
          <a:lstStyle/>
          <a:p>
            <a:pPr algn="ctr"/>
            <a:r>
              <a:rPr lang="ru-RU" sz="4400" b="0" dirty="0"/>
              <a:t>РИСКИ И ОГРАНИЧЕНИЯ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55517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9CCFBA-0937-584D-BE87-867007F9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ОГРАНИЧЕНИЯ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68B07D-18B0-9043-A81D-954BA9786A04}"/>
              </a:ext>
            </a:extLst>
          </p:cNvPr>
          <p:cNvSpPr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 fontAlgn="base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На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задачи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проекта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заказчик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готов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выделить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более</a:t>
            </a:r>
            <a:r>
              <a:rPr lang="en-US" sz="2400" dirty="0">
                <a:solidFill>
                  <a:srgbClr val="000000"/>
                </a:solidFill>
              </a:rPr>
              <a:t> 10 </a:t>
            </a:r>
            <a:r>
              <a:rPr lang="en-US" sz="2400" dirty="0" err="1">
                <a:solidFill>
                  <a:srgbClr val="000000"/>
                </a:solidFill>
              </a:rPr>
              <a:t>часов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неделю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по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10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часов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на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каждого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сотрудника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 -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необходимо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обеспечить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равномерное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вовлечение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сотрудников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заказчика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течение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проекта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342900" indent="-228600" fontAlgn="base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Сокращение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объема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сотрудничества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посредником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назначено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на</a:t>
            </a:r>
            <a:r>
              <a:rPr lang="en-US" sz="2400" dirty="0">
                <a:solidFill>
                  <a:srgbClr val="000000"/>
                </a:solidFill>
              </a:rPr>
              <a:t> 31.03.21 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конкретные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сроки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которые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нельзя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нарушать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).</a:t>
            </a:r>
          </a:p>
          <a:p>
            <a:pPr marL="342900" indent="-228600" fontAlgn="base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У </a:t>
            </a:r>
            <a:r>
              <a:rPr lang="en-US" sz="2400" dirty="0" err="1">
                <a:solidFill>
                  <a:srgbClr val="000000"/>
                </a:solidFill>
              </a:rPr>
              <a:t>заказчика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отсутствует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справочник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продукции</a:t>
            </a:r>
            <a:r>
              <a:rPr lang="en-US" sz="2400" dirty="0">
                <a:solidFill>
                  <a:srgbClr val="000000"/>
                </a:solidFill>
              </a:rPr>
              <a:t> в </a:t>
            </a:r>
            <a:r>
              <a:rPr lang="en-US" sz="2400" dirty="0" err="1">
                <a:solidFill>
                  <a:srgbClr val="000000"/>
                </a:solidFill>
              </a:rPr>
              <a:t>соответствии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со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всеми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теми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фильтрами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которые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он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хочет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видеть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есть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в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неструктурированном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виде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).</a:t>
            </a:r>
          </a:p>
          <a:p>
            <a:pPr marL="342900" indent="-228600" fontAlgn="base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CRM-</a:t>
            </a:r>
            <a:r>
              <a:rPr lang="en-US" sz="2400" dirty="0" err="1">
                <a:solidFill>
                  <a:srgbClr val="000000"/>
                </a:solidFill>
              </a:rPr>
              <a:t>система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внедряется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параллельно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другой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командой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необходимо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выстроить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коммуникацию</a:t>
            </a:r>
            <a:r>
              <a:rPr lang="ru-RU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79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F8E60A-2929-0048-979F-81B6816A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420019"/>
            <a:ext cx="3200400" cy="2209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РИСКИ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14ECB4-6856-FD4D-A9DD-F3F4CA9A5BFB}"/>
              </a:ext>
            </a:extLst>
          </p:cNvPr>
          <p:cNvSpPr/>
          <p:nvPr/>
        </p:nvSpPr>
        <p:spPr>
          <a:xfrm>
            <a:off x="4727344" y="144621"/>
            <a:ext cx="6906491" cy="595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Некорректный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расчет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количества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человеко-часов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составить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план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проекта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и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проконсультироваться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коллегами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которые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уже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реализовали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подобные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проекты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342900" indent="-34290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Некорректное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неполное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документирование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требований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определить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заранее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как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будут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документироваться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требования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запланировать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достаточное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количество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интервью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342900" indent="-34290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Выполнение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требований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не</a:t>
            </a:r>
            <a:r>
              <a:rPr lang="en-US" b="1" dirty="0">
                <a:solidFill>
                  <a:srgbClr val="000000"/>
                </a:solidFill>
              </a:rPr>
              <a:t> в </a:t>
            </a:r>
            <a:r>
              <a:rPr lang="en-US" b="1" dirty="0" err="1">
                <a:solidFill>
                  <a:srgbClr val="000000"/>
                </a:solidFill>
              </a:rPr>
              <a:t>полном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объеме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некорректно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br>
              <a:rPr lang="ru-RU" b="1" dirty="0">
                <a:solidFill>
                  <a:srgbClr val="000000"/>
                </a:solidFill>
              </a:rPr>
            </a:b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разработать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реестр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бизнес-требований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и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отслеживать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их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выполнение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итерационно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демонстрировать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разработки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заказчику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r>
              <a:rPr lang="ru-RU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342900" indent="-34290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Изменение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состава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участников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проекта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от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заказчиков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прописать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договоре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условие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по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увеличению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бюджета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в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случае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изменения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требований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/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формулировки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новых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требований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r>
              <a:rPr lang="ru-RU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342900" indent="-34290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</a:rPr>
              <a:t>Срыв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сроков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по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вине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задержек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заказчика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br>
              <a:rPr lang="ru-RU" dirty="0">
                <a:solidFill>
                  <a:srgbClr val="000000"/>
                </a:solidFill>
              </a:rPr>
            </a:b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организовывать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еженедельный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статус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с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отслеживанием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сроков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проекта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A46F2-7EE7-D54F-B9B1-DB01845F35AE}"/>
              </a:ext>
            </a:extLst>
          </p:cNvPr>
          <p:cNvSpPr txBox="1"/>
          <p:nvPr/>
        </p:nvSpPr>
        <p:spPr>
          <a:xfrm>
            <a:off x="11253216" y="5730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39255"/>
              </p:ext>
            </p:extLst>
          </p:nvPr>
        </p:nvGraphicFramePr>
        <p:xfrm>
          <a:off x="85403" y="2629819"/>
          <a:ext cx="4435547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059">
                  <a:extLst>
                    <a:ext uri="{9D8B030D-6E8A-4147-A177-3AD203B41FA5}">
                      <a16:colId xmlns:a16="http://schemas.microsoft.com/office/drawing/2014/main" val="3452157951"/>
                    </a:ext>
                  </a:extLst>
                </a:gridCol>
                <a:gridCol w="986971">
                  <a:extLst>
                    <a:ext uri="{9D8B030D-6E8A-4147-A177-3AD203B41FA5}">
                      <a16:colId xmlns:a16="http://schemas.microsoft.com/office/drawing/2014/main" val="568137259"/>
                    </a:ext>
                  </a:extLst>
                </a:gridCol>
                <a:gridCol w="1177630">
                  <a:extLst>
                    <a:ext uri="{9D8B030D-6E8A-4147-A177-3AD203B41FA5}">
                      <a16:colId xmlns:a16="http://schemas.microsoft.com/office/drawing/2014/main" val="141298431"/>
                    </a:ext>
                  </a:extLst>
                </a:gridCol>
                <a:gridCol w="1108887">
                  <a:extLst>
                    <a:ext uri="{9D8B030D-6E8A-4147-A177-3AD203B41FA5}">
                      <a16:colId xmlns:a16="http://schemas.microsoft.com/office/drawing/2014/main" val="1187541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Урон/</a:t>
                      </a:r>
                      <a:br>
                        <a:rPr lang="ru-RU" dirty="0"/>
                      </a:br>
                      <a:r>
                        <a:rPr lang="ru-RU" dirty="0" err="1"/>
                        <a:t>Вероят-ть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Низкая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Средняя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4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Средний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42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Высокий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</a:t>
                      </a:r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8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Катастр</a:t>
                      </a:r>
                      <a:r>
                        <a:rPr lang="ru-RU" dirty="0"/>
                        <a:t>.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5</a:t>
                      </a:r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23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68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3EEB4B-9F55-E34D-99C8-A12A72566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F9F624-BF61-8042-96D7-BB1F00FD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920" y="344924"/>
            <a:ext cx="10571019" cy="553998"/>
          </a:xfrm>
        </p:spPr>
        <p:txBody>
          <a:bodyPr/>
          <a:lstStyle/>
          <a:p>
            <a:pPr algn="ctr"/>
            <a:r>
              <a:rPr lang="ru-RU" dirty="0"/>
              <a:t>ДИАГРАММА ГАНТА</a:t>
            </a:r>
          </a:p>
        </p:txBody>
      </p:sp>
      <p:graphicFrame>
        <p:nvGraphicFramePr>
          <p:cNvPr id="5" name="Объект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492955"/>
              </p:ext>
            </p:extLst>
          </p:nvPr>
        </p:nvGraphicFramePr>
        <p:xfrm>
          <a:off x="2254332" y="1141006"/>
          <a:ext cx="8186196" cy="5487114"/>
        </p:xfrm>
        <a:graphic>
          <a:graphicData uri="http://schemas.openxmlformats.org/drawingml/2006/table">
            <a:tbl>
              <a:tblPr/>
              <a:tblGrid>
                <a:gridCol w="1060154">
                  <a:extLst>
                    <a:ext uri="{9D8B030D-6E8A-4147-A177-3AD203B41FA5}">
                      <a16:colId xmlns:a16="http://schemas.microsoft.com/office/drawing/2014/main" val="3444524982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3948656023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3435120431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3478702811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3851282428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2244537094"/>
                    </a:ext>
                  </a:extLst>
                </a:gridCol>
                <a:gridCol w="647822">
                  <a:extLst>
                    <a:ext uri="{9D8B030D-6E8A-4147-A177-3AD203B41FA5}">
                      <a16:colId xmlns:a16="http://schemas.microsoft.com/office/drawing/2014/main" val="4085467336"/>
                    </a:ext>
                  </a:extLst>
                </a:gridCol>
              </a:tblGrid>
              <a:tr h="24782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</a:t>
                      </a:r>
                    </a:p>
                  </a:txBody>
                  <a:tcPr marL="8836" marR="8836" marT="883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ru-RU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algn="ctr" defTabSz="990571" rtl="0" eaLnBrk="1" fontAlgn="ctr" latinLnBrk="0" hangingPunct="1"/>
                      <a:r>
                        <a:rPr lang="ru-RU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0571" rtl="0" eaLnBrk="1" fontAlgn="ctr" latinLnBrk="0" hangingPunct="1"/>
                      <a:endParaRPr lang="ru-RU" sz="19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l" defTabSz="990571" rtl="0" eaLnBrk="1" latinLnBrk="0" hangingPunct="1"/>
                      <a:endParaRPr lang="ru-RU" sz="19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520844"/>
                  </a:ext>
                </a:extLst>
              </a:tr>
              <a:tr h="247820">
                <a:tc vMerge="1"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 </a:t>
                      </a: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</a:t>
                      </a:r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Сбор требований</a:t>
                      </a:r>
                    </a:p>
                  </a:txBody>
                  <a:tcPr marL="7183" marR="7183" marT="7183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922543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 2. Проектирование</a:t>
                      </a:r>
                    </a:p>
                  </a:txBody>
                  <a:tcPr marL="7183" marR="7183" marT="7183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732456"/>
                  </a:ext>
                </a:extLst>
              </a:tr>
              <a:tr h="92612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 3.</a:t>
                      </a:r>
                      <a:r>
                        <a:rPr lang="ru-RU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ru-RU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ru-RU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Разработка</a:t>
                      </a:r>
                    </a:p>
                  </a:txBody>
                  <a:tcPr marL="7183" marR="7183" marT="7183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0744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 4. Тестирование</a:t>
                      </a:r>
                    </a:p>
                  </a:txBody>
                  <a:tcPr marL="7183" marR="7183" marT="7183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437816"/>
                  </a:ext>
                </a:extLst>
              </a:tr>
              <a:tr h="46535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Этап</a:t>
                      </a:r>
                      <a:r>
                        <a:rPr lang="ru-RU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5. </a:t>
                      </a:r>
                    </a:p>
                    <a:p>
                      <a:pPr algn="ctr" fontAlgn="b"/>
                      <a:r>
                        <a:rPr lang="ru-RU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ОПЭ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83" marR="7183" marT="7183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36" marR="8836" marT="8836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178904"/>
                  </a:ext>
                </a:extLst>
              </a:tr>
            </a:tbl>
          </a:graphicData>
        </a:graphic>
      </p:graphicFrame>
      <p:sp>
        <p:nvSpPr>
          <p:cNvPr id="6" name="Pentagon 5"/>
          <p:cNvSpPr/>
          <p:nvPr/>
        </p:nvSpPr>
        <p:spPr>
          <a:xfrm>
            <a:off x="3353026" y="1684187"/>
            <a:ext cx="1708146" cy="517265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Проведение интервью и документирование требований4</a:t>
            </a:r>
          </a:p>
        </p:txBody>
      </p:sp>
      <p:sp>
        <p:nvSpPr>
          <p:cNvPr id="7" name="Pentagon 6"/>
          <p:cNvSpPr/>
          <p:nvPr/>
        </p:nvSpPr>
        <p:spPr>
          <a:xfrm>
            <a:off x="4123328" y="2249182"/>
            <a:ext cx="1137137" cy="355473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Согласование требований</a:t>
            </a:r>
          </a:p>
        </p:txBody>
      </p:sp>
      <p:sp>
        <p:nvSpPr>
          <p:cNvPr id="8" name="Pentagon 7"/>
          <p:cNvSpPr/>
          <p:nvPr/>
        </p:nvSpPr>
        <p:spPr>
          <a:xfrm>
            <a:off x="4629538" y="3357989"/>
            <a:ext cx="1629507" cy="346584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Написание технической документации</a:t>
            </a:r>
          </a:p>
        </p:txBody>
      </p:sp>
      <p:sp>
        <p:nvSpPr>
          <p:cNvPr id="9" name="Pentagon 8"/>
          <p:cNvSpPr/>
          <p:nvPr/>
        </p:nvSpPr>
        <p:spPr>
          <a:xfrm>
            <a:off x="3967718" y="2795633"/>
            <a:ext cx="1910860" cy="514626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Проработка технического решения и уточнение требований </a:t>
            </a:r>
          </a:p>
        </p:txBody>
      </p:sp>
      <p:sp>
        <p:nvSpPr>
          <p:cNvPr id="10" name="Pentagon 9"/>
          <p:cNvSpPr/>
          <p:nvPr/>
        </p:nvSpPr>
        <p:spPr>
          <a:xfrm>
            <a:off x="6020866" y="5197369"/>
            <a:ext cx="2144294" cy="412541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fontAlgn="ctr"/>
            <a:r>
              <a:rPr lang="ru-RU" sz="1000" dirty="0">
                <a:solidFill>
                  <a:schemeClr val="bg2"/>
                </a:solidFill>
              </a:rPr>
              <a:t>Отладка настроенного функционала</a:t>
            </a:r>
          </a:p>
        </p:txBody>
      </p:sp>
      <p:sp>
        <p:nvSpPr>
          <p:cNvPr id="11" name="Pentagon 10"/>
          <p:cNvSpPr/>
          <p:nvPr/>
        </p:nvSpPr>
        <p:spPr>
          <a:xfrm>
            <a:off x="6773733" y="5725655"/>
            <a:ext cx="1692451" cy="316266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fontAlgn="ctr"/>
            <a:r>
              <a:rPr lang="ru-RU" sz="1000" dirty="0">
                <a:solidFill>
                  <a:schemeClr val="bg2"/>
                </a:solidFill>
              </a:rPr>
              <a:t>Приемочное тестирование</a:t>
            </a:r>
          </a:p>
        </p:txBody>
      </p:sp>
      <p:sp>
        <p:nvSpPr>
          <p:cNvPr id="12" name="Pentagon 11"/>
          <p:cNvSpPr/>
          <p:nvPr/>
        </p:nvSpPr>
        <p:spPr>
          <a:xfrm>
            <a:off x="8466184" y="6279129"/>
            <a:ext cx="1835142" cy="257988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fontAlgn="ctr"/>
            <a:r>
              <a:rPr lang="ru-RU" sz="1000" dirty="0">
                <a:solidFill>
                  <a:schemeClr val="bg2"/>
                </a:solidFill>
              </a:rPr>
              <a:t>Поддержка пользователей </a:t>
            </a:r>
          </a:p>
        </p:txBody>
      </p:sp>
      <p:sp>
        <p:nvSpPr>
          <p:cNvPr id="13" name="Pentagon 12"/>
          <p:cNvSpPr/>
          <p:nvPr/>
        </p:nvSpPr>
        <p:spPr>
          <a:xfrm>
            <a:off x="6982157" y="4608076"/>
            <a:ext cx="1484027" cy="396647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fontAlgn="ctr"/>
            <a:r>
              <a:rPr lang="ru-RU" sz="1000" dirty="0">
                <a:solidFill>
                  <a:schemeClr val="bg2"/>
                </a:solidFill>
              </a:rPr>
              <a:t>Устранение дефектов</a:t>
            </a:r>
          </a:p>
        </p:txBody>
      </p:sp>
      <p:sp>
        <p:nvSpPr>
          <p:cNvPr id="14" name="Pentagon 13"/>
          <p:cNvSpPr/>
          <p:nvPr/>
        </p:nvSpPr>
        <p:spPr>
          <a:xfrm>
            <a:off x="5859324" y="4207812"/>
            <a:ext cx="2121427" cy="343489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Реализация решения</a:t>
            </a:r>
          </a:p>
        </p:txBody>
      </p:sp>
      <p:sp>
        <p:nvSpPr>
          <p:cNvPr id="15" name="Pentagon 14"/>
          <p:cNvSpPr/>
          <p:nvPr/>
        </p:nvSpPr>
        <p:spPr>
          <a:xfrm>
            <a:off x="5350507" y="3744982"/>
            <a:ext cx="1655097" cy="326478"/>
          </a:xfrm>
          <a:prstGeom prst="homePlate">
            <a:avLst/>
          </a:prstGeom>
          <a:solidFill>
            <a:srgbClr val="7030A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r>
              <a:rPr lang="ru-RU" sz="1000" dirty="0">
                <a:solidFill>
                  <a:schemeClr val="bg2"/>
                </a:solidFill>
              </a:rPr>
              <a:t>Согласование тех. документации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38097" y="4551301"/>
            <a:ext cx="0" cy="646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98120" y="5004723"/>
            <a:ext cx="0" cy="7209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70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036B0A-4510-324E-A325-9D22912F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План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E19870-0185-0941-82BC-9A6125DBB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67272" y="319088"/>
            <a:ext cx="802168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ea typeface="+mn-ea"/>
              <a:cs typeface="+mn-cs"/>
            </a:endParaRPr>
          </a:p>
          <a:p>
            <a:pPr marL="342900" lvl="0"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ea typeface="+mn-ea"/>
              <a:cs typeface="+mn-cs"/>
            </a:endParaRPr>
          </a:p>
          <a:p>
            <a:pPr lvl="0" indent="-228600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6051C6-2074-2846-B9D9-4CFF2C566302}"/>
              </a:ext>
            </a:extLst>
          </p:cNvPr>
          <p:cNvSpPr txBox="1"/>
          <p:nvPr/>
        </p:nvSpPr>
        <p:spPr>
          <a:xfrm>
            <a:off x="4410680" y="75604"/>
            <a:ext cx="717395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Глоссарий</a:t>
            </a: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Задача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Матрица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стейкхолдеров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Критерии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успешности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внедряемого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решения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Метрики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успешности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Бизнес-требования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Функциональные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требования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Риски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ограничения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Диаграмма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Ганта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Схема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интеграции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между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систем</a:t>
            </a:r>
            <a:r>
              <a:rPr lang="ru-RU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ами</a:t>
            </a:r>
            <a:endParaRPr lang="en-US" sz="2400" dirty="0">
              <a:solidFill>
                <a:srgbClr val="000000"/>
              </a:solidFill>
              <a:cs typeface="Futura Medium" panose="020B0602020204020303" pitchFamily="34" charset="-79"/>
            </a:endParaRPr>
          </a:p>
          <a:p>
            <a:pPr marL="571500" lvl="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Ожидаемый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эффект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от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Futura Medium" panose="020B0602020204020303" pitchFamily="34" charset="-79"/>
              </a:rPr>
              <a:t>реализации</a:t>
            </a:r>
            <a:r>
              <a:rPr lang="en-US" sz="2400" dirty="0">
                <a:solidFill>
                  <a:srgbClr val="000000"/>
                </a:solidFill>
                <a:cs typeface="Futura Medium" panose="020B0602020204020303" pitchFamily="34" charset="-79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568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F9F624-BF61-8042-96D7-BB1F00FD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dirty="0">
                <a:solidFill>
                  <a:schemeClr val="tx1"/>
                </a:solidFill>
              </a:rPr>
              <a:t>СХЕМА ИНТЕГРАЦИИ МЕЖДУ СИСТЕМАМИ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3EEB4B-9F55-E34D-99C8-A12A72566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C873F048-D532-42BD-AB62-65362725066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6E213-D091-F246-A943-BD859C22A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1107" b="1"/>
          <a:stretch/>
        </p:blipFill>
        <p:spPr bwMode="auto">
          <a:xfrm>
            <a:off x="604064" y="10"/>
            <a:ext cx="670199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58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928812-3937-C448-AC62-A40E83C9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ОЖИДАЕМЫЙ ЭФФЕКТ ОТ РЕАЛИЗАЦИИ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218A6E-A365-45D3-80AE-344CE85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502049"/>
            <a:ext cx="2115455" cy="186629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6379B24-3748-4E5E-A349-7A3936D13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310" y="2606351"/>
            <a:ext cx="1645297" cy="16452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B6DF51-06A2-B04C-9333-EF2415D1CCA0}"/>
              </a:ext>
            </a:extLst>
          </p:cNvPr>
          <p:cNvSpPr/>
          <p:nvPr/>
        </p:nvSpPr>
        <p:spPr>
          <a:xfrm>
            <a:off x="7658103" y="795548"/>
            <a:ext cx="3759198" cy="5275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</a:rPr>
              <a:t>Компания-заказчик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итогу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проекта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получит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собственный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интернет-портал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реализованный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в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формате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интернет-магазина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который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в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свою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очередь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принесет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заказчику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marL="6858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дополнительный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канал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продаж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6858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прямое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сотрудничество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дистрибьюторами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6858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увеличение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прибыли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компании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от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продажи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каждой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единицы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товара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на</a:t>
            </a:r>
            <a:r>
              <a:rPr lang="en-US" dirty="0">
                <a:solidFill>
                  <a:srgbClr val="000000"/>
                </a:solidFill>
              </a:rPr>
              <a:t> 30%;</a:t>
            </a:r>
          </a:p>
          <a:p>
            <a:pPr marL="6858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увеличение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объема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продаж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на</a:t>
            </a:r>
            <a:r>
              <a:rPr lang="en-US" dirty="0">
                <a:solidFill>
                  <a:srgbClr val="000000"/>
                </a:solidFill>
              </a:rPr>
              <a:t> 30% </a:t>
            </a:r>
            <a:r>
              <a:rPr lang="en-US" dirty="0" err="1">
                <a:solidFill>
                  <a:srgbClr val="000000"/>
                </a:solidFill>
              </a:rPr>
              <a:t>за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счет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создания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нового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канала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продаж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68580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информационную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систему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управления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взаимоотношениями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с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клиентами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42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B8D6AD-F694-294E-B881-C60DE3A6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7608" r="655" b="21802"/>
          <a:stretch/>
        </p:blipFill>
        <p:spPr>
          <a:xfrm>
            <a:off x="568177" y="608013"/>
            <a:ext cx="11055647" cy="56419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81412F7-7A7F-2743-BDAF-81C6E7FDA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73F048-D532-42BD-AB62-653627250667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Текст 61">
            <a:extLst>
              <a:ext uri="{FF2B5EF4-FFF2-40B4-BE49-F238E27FC236}">
                <a16:creationId xmlns:a16="http://schemas.microsoft.com/office/drawing/2014/main" id="{9D9ACDFF-3B90-AD4F-80B3-83585662413D}"/>
              </a:ext>
            </a:extLst>
          </p:cNvPr>
          <p:cNvSpPr txBox="1">
            <a:spLocks/>
          </p:cNvSpPr>
          <p:nvPr/>
        </p:nvSpPr>
        <p:spPr>
          <a:xfrm>
            <a:off x="3424792" y="1896389"/>
            <a:ext cx="5342414" cy="25561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54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356979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D43399-C665-AF43-87CB-1698FB9C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ГЛОССАРИЙ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B28176-5ED6-D144-88B0-6EEB31B81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874" y="1926678"/>
            <a:ext cx="6106371" cy="33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5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D43399-C665-AF43-87CB-1698FB9C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ЗАДАЧА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87AAC5E-F04B-704C-9D4A-BD0E11D4B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" t="5342" r="1483" b="868"/>
          <a:stretch/>
        </p:blipFill>
        <p:spPr>
          <a:xfrm>
            <a:off x="5479425" y="2520604"/>
            <a:ext cx="6712575" cy="18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3049712" y="2264321"/>
            <a:ext cx="6092575" cy="2556106"/>
          </a:xfrm>
        </p:spPr>
        <p:txBody>
          <a:bodyPr/>
          <a:lstStyle/>
          <a:p>
            <a:pPr algn="ctr"/>
            <a:r>
              <a:rPr lang="ru-RU" sz="4400" b="0" dirty="0"/>
              <a:t>МАТРИЦА СТЕЙКХОЛДЕРОВ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19065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D43399-C665-AF43-87CB-1698FB9C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МАТРИЦА СТЕЙКХОЛДЕРОВ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CD1D89-7CAE-E24D-A66C-77DF4FAA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57" y="926097"/>
            <a:ext cx="6651472" cy="50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6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D43399-C665-AF43-87CB-1698FB9C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МАТРИЦА СТЕЙКХОЛДЕРОВ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1EBFB-3BD9-0D43-B1BB-B7136ECA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605"/>
            <a:ext cx="5459470" cy="49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9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D43399-C665-AF43-87CB-1698FB9C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МАТРИЦА СТЕЙКХОЛДЕРОВ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708FD-D195-F942-9489-EDA5FA64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"/>
          <a:stretch/>
        </p:blipFill>
        <p:spPr>
          <a:xfrm>
            <a:off x="5491777" y="2292095"/>
            <a:ext cx="6700223" cy="24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6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>
          <a:xfrm>
            <a:off x="3049712" y="2264321"/>
            <a:ext cx="6092575" cy="2556106"/>
          </a:xfrm>
        </p:spPr>
        <p:txBody>
          <a:bodyPr/>
          <a:lstStyle/>
          <a:p>
            <a:pPr algn="ctr"/>
            <a:r>
              <a:rPr lang="ru-RU" sz="4000" b="0" dirty="0"/>
              <a:t>КРИТЕРИИ И МЕТРИКИ ВНЕДРЯЕМОГО РЕШЕНИЯ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286576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heme/theme1.xml><?xml version="1.0" encoding="utf-8"?>
<a:theme xmlns:a="http://schemas.openxmlformats.org/drawingml/2006/main" name="Сетка">
  <a:themeElements>
    <a:clrScheme name="КРОК">
      <a:dk1>
        <a:srgbClr val="68676C"/>
      </a:dk1>
      <a:lt1>
        <a:sysClr val="window" lastClr="FFFFFF"/>
      </a:lt1>
      <a:dk2>
        <a:srgbClr val="68676C"/>
      </a:dk2>
      <a:lt2>
        <a:srgbClr val="FFFFFF"/>
      </a:lt2>
      <a:accent1>
        <a:srgbClr val="00A560"/>
      </a:accent1>
      <a:accent2>
        <a:srgbClr val="475DEB"/>
      </a:accent2>
      <a:accent3>
        <a:srgbClr val="FF645A"/>
      </a:accent3>
      <a:accent4>
        <a:srgbClr val="FFA436"/>
      </a:accent4>
      <a:accent5>
        <a:srgbClr val="A5A5A5"/>
      </a:accent5>
      <a:accent6>
        <a:srgbClr val="7027E2"/>
      </a:accent6>
      <a:hlink>
        <a:srgbClr val="475DEB"/>
      </a:hlink>
      <a:folHlink>
        <a:srgbClr val="FF64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729</Words>
  <Application>Microsoft Macintosh PowerPoint</Application>
  <PresentationFormat>Широкоэкранный</PresentationFormat>
  <Paragraphs>153</Paragraphs>
  <Slides>22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Circe</vt:lpstr>
      <vt:lpstr>Calibri</vt:lpstr>
      <vt:lpstr>Arial</vt:lpstr>
      <vt:lpstr>Courier New</vt:lpstr>
      <vt:lpstr>Сетка</vt:lpstr>
      <vt:lpstr>КЕЙС №2 Бизнес-Аналитика</vt:lpstr>
      <vt:lpstr>План</vt:lpstr>
      <vt:lpstr>ГЛОССАРИЙ</vt:lpstr>
      <vt:lpstr>ЗАДАЧА</vt:lpstr>
      <vt:lpstr>Презентация PowerPoint</vt:lpstr>
      <vt:lpstr>МАТРИЦА СТЕЙКХОЛДЕРОВ</vt:lpstr>
      <vt:lpstr>МАТРИЦА СТЕЙКХОЛДЕРОВ</vt:lpstr>
      <vt:lpstr>МАТРИЦА СТЕЙКХОЛДЕРОВ</vt:lpstr>
      <vt:lpstr>Презентация PowerPoint</vt:lpstr>
      <vt:lpstr>КРИТЕРИИ</vt:lpstr>
      <vt:lpstr>МЕТРИКИ</vt:lpstr>
      <vt:lpstr>МЕТРИКИ</vt:lpstr>
      <vt:lpstr>Презентация PowerPoint</vt:lpstr>
      <vt:lpstr>БИЗНЕС-ТРЕБОВАНИЯ</vt:lpstr>
      <vt:lpstr>ФУНКЦИОНАЛЬНЫЕ ТРЕБОВАНИЯ</vt:lpstr>
      <vt:lpstr>Презентация PowerPoint</vt:lpstr>
      <vt:lpstr>ОГРАНИЧЕНИЯ</vt:lpstr>
      <vt:lpstr>РИСКИ</vt:lpstr>
      <vt:lpstr>ДИАГРАММА ГАНТА</vt:lpstr>
      <vt:lpstr>СХЕМА ИНТЕГРАЦИИ МЕЖДУ СИСТЕМАМИ</vt:lpstr>
      <vt:lpstr>ОЖИДАЕМЫЙ ЭФФЕКТ ОТ РЕАЛИЗАЦИИ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№2 Бизнес-Аналитика</dc:title>
  <dc:creator>demidovigor123@gmail.com</dc:creator>
  <cp:lastModifiedBy>demidovigor123@gmail.com</cp:lastModifiedBy>
  <cp:revision>1</cp:revision>
  <dcterms:created xsi:type="dcterms:W3CDTF">2020-07-24T11:56:58Z</dcterms:created>
  <dcterms:modified xsi:type="dcterms:W3CDTF">2020-07-24T12:00:53Z</dcterms:modified>
</cp:coreProperties>
</file>